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4"/>
  </p:sldMasterIdLst>
  <p:notesMasterIdLst>
    <p:notesMasterId r:id="rId9"/>
  </p:notesMasterIdLst>
  <p:handoutMasterIdLst>
    <p:handoutMasterId r:id="rId10"/>
  </p:handoutMasterIdLst>
  <p:sldIdLst>
    <p:sldId id="258" r:id="rId5"/>
    <p:sldId id="296" r:id="rId6"/>
    <p:sldId id="297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164"/>
    <a:srgbClr val="E51B27"/>
    <a:srgbClr val="122840"/>
    <a:srgbClr val="DDE7EF"/>
    <a:srgbClr val="E6E6E6"/>
    <a:srgbClr val="000000"/>
    <a:srgbClr val="EDEDED"/>
    <a:srgbClr val="E9EBF5"/>
    <a:srgbClr val="1E334A"/>
    <a:srgbClr val="F1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C6E9F-11F6-89BF-37D5-EAD403E11212}" v="1" dt="2023-07-13T19:17:50.687"/>
    <p1510:client id="{3D555A3D-AAA9-94AA-42B5-C0B7809F386C}" v="21" dt="2022-12-14T21:43:23.615"/>
    <p1510:client id="{51AAD903-95EC-8B37-972A-6C00E20EA375}" v="5" dt="2023-11-07T19:39:54.221"/>
    <p1510:client id="{53BA90C8-5A95-446E-9A66-AA300C236296}" v="1" dt="2023-07-06T23:41:01.753"/>
    <p1510:client id="{8B6598E3-193C-FB48-8EF7-538B7EDB0F52}" v="111" dt="2022-12-13T21:47:27.265"/>
    <p1510:client id="{A330CEFE-281C-D8BF-3E02-5A9DA715F445}" v="123" dt="2023-03-02T17:30:42.831"/>
    <p1510:client id="{FC4B02D7-32AB-CC17-9620-DB04121F05AA}" v="1" dt="2023-09-12T18:08:48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57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ves, Rosalina" userId="S::rxnieves@texaschildrens.org::e409690b-5610-4cf4-8c17-86ca452ed950" providerId="AD" clId="Web-{FC4B02D7-32AB-CC17-9620-DB04121F05AA}"/>
    <pc:docChg chg="addSld">
      <pc:chgData name="Nieves, Rosalina" userId="S::rxnieves@texaschildrens.org::e409690b-5610-4cf4-8c17-86ca452ed950" providerId="AD" clId="Web-{FC4B02D7-32AB-CC17-9620-DB04121F05AA}" dt="2023-09-12T18:08:48.446" v="0"/>
      <pc:docMkLst>
        <pc:docMk/>
      </pc:docMkLst>
      <pc:sldChg chg="add">
        <pc:chgData name="Nieves, Rosalina" userId="S::rxnieves@texaschildrens.org::e409690b-5610-4cf4-8c17-86ca452ed950" providerId="AD" clId="Web-{FC4B02D7-32AB-CC17-9620-DB04121F05AA}" dt="2023-09-12T18:08:48.446" v="0"/>
        <pc:sldMkLst>
          <pc:docMk/>
          <pc:sldMk cId="2467296485" sldId="303"/>
        </pc:sldMkLst>
      </pc:sldChg>
      <pc:sldMasterChg chg="addSldLayout">
        <pc:chgData name="Nieves, Rosalina" userId="S::rxnieves@texaschildrens.org::e409690b-5610-4cf4-8c17-86ca452ed950" providerId="AD" clId="Web-{FC4B02D7-32AB-CC17-9620-DB04121F05AA}" dt="2023-09-12T18:08:48.446" v="0"/>
        <pc:sldMasterMkLst>
          <pc:docMk/>
          <pc:sldMasterMk cId="3727883739" sldId="2147483848"/>
        </pc:sldMasterMkLst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649525501" sldId="2147483923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691846423" sldId="2147483924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52879588" sldId="2147483926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683954145" sldId="2147483927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450158989" sldId="2147483928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650328110" sldId="2147483929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161290304" sldId="2147483930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787511059" sldId="2147483931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447098819" sldId="2147483932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165393780" sldId="2147483933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3538740203" sldId="2147483934"/>
          </pc:sldLayoutMkLst>
        </pc:sldLayoutChg>
        <pc:sldLayoutChg chg="add">
          <pc:chgData name="Nieves, Rosalina" userId="S::rxnieves@texaschildrens.org::e409690b-5610-4cf4-8c17-86ca452ed950" providerId="AD" clId="Web-{FC4B02D7-32AB-CC17-9620-DB04121F05AA}" dt="2023-09-12T18:08:48.446" v="0"/>
          <pc:sldLayoutMkLst>
            <pc:docMk/>
            <pc:sldMasterMk cId="3727883739" sldId="2147483848"/>
            <pc:sldLayoutMk cId="2708980868" sldId="2147483935"/>
          </pc:sldLayoutMkLst>
        </pc:sldLayoutChg>
      </pc:sldMasterChg>
    </pc:docChg>
  </pc:docChgLst>
  <pc:docChgLst>
    <pc:chgData name="Zenner, Randalynn G." userId="S::rgzenner@texaschildrens.org::179e37b7-673c-4916-8d26-4ba89763a6b7" providerId="AD" clId="Web-{3D4C6E9F-11F6-89BF-37D5-EAD403E11212}"/>
    <pc:docChg chg="sldOrd">
      <pc:chgData name="Zenner, Randalynn G." userId="S::rgzenner@texaschildrens.org::179e37b7-673c-4916-8d26-4ba89763a6b7" providerId="AD" clId="Web-{3D4C6E9F-11F6-89BF-37D5-EAD403E11212}" dt="2023-07-13T19:17:50.687" v="0"/>
      <pc:docMkLst>
        <pc:docMk/>
      </pc:docMkLst>
      <pc:sldChg chg="ord">
        <pc:chgData name="Zenner, Randalynn G." userId="S::rgzenner@texaschildrens.org::179e37b7-673c-4916-8d26-4ba89763a6b7" providerId="AD" clId="Web-{3D4C6E9F-11F6-89BF-37D5-EAD403E11212}" dt="2023-07-13T19:17:50.687" v="0"/>
        <pc:sldMkLst>
          <pc:docMk/>
          <pc:sldMk cId="2328093694" sldId="266"/>
        </pc:sldMkLst>
      </pc:sldChg>
    </pc:docChg>
  </pc:docChgLst>
  <pc:docChgLst>
    <pc:chgData name="Donlon, Mary E." userId="S::medonlon@texaschildrens.org::8a71a1eb-8902-485c-ad78-8c7d3760a787" providerId="AD" clId="Web-{A330CEFE-281C-D8BF-3E02-5A9DA715F445}"/>
    <pc:docChg chg="modSld">
      <pc:chgData name="Donlon, Mary E." userId="S::medonlon@texaschildrens.org::8a71a1eb-8902-485c-ad78-8c7d3760a787" providerId="AD" clId="Web-{A330CEFE-281C-D8BF-3E02-5A9DA715F445}" dt="2023-03-02T17:30:42.831" v="123" actId="20577"/>
      <pc:docMkLst>
        <pc:docMk/>
      </pc:docMkLst>
      <pc:sldChg chg="modSp">
        <pc:chgData name="Donlon, Mary E." userId="S::medonlon@texaschildrens.org::8a71a1eb-8902-485c-ad78-8c7d3760a787" providerId="AD" clId="Web-{A330CEFE-281C-D8BF-3E02-5A9DA715F445}" dt="2023-03-02T17:30:42.831" v="123" actId="20577"/>
        <pc:sldMkLst>
          <pc:docMk/>
          <pc:sldMk cId="2328093694" sldId="266"/>
        </pc:sldMkLst>
        <pc:spChg chg="mod">
          <ac:chgData name="Donlon, Mary E." userId="S::medonlon@texaschildrens.org::8a71a1eb-8902-485c-ad78-8c7d3760a787" providerId="AD" clId="Web-{A330CEFE-281C-D8BF-3E02-5A9DA715F445}" dt="2023-03-02T17:30:42.831" v="123" actId="20577"/>
          <ac:spMkLst>
            <pc:docMk/>
            <pc:sldMk cId="2328093694" sldId="266"/>
            <ac:spMk id="2" creationId="{00000000-0000-0000-0000-000000000000}"/>
          </ac:spMkLst>
        </pc:spChg>
      </pc:sldChg>
    </pc:docChg>
  </pc:docChgLst>
  <pc:docChgLst>
    <pc:chgData name="Carlock, Kirby A." userId="S::kacarloc@texaschildrens.org::5b36ae59-4869-465d-b388-648b28d42091" providerId="AD" clId="Web-{51AAD903-95EC-8B37-972A-6C00E20EA375}"/>
    <pc:docChg chg="addSld delSld modSld">
      <pc:chgData name="Carlock, Kirby A." userId="S::kacarloc@texaschildrens.org::5b36ae59-4869-465d-b388-648b28d42091" providerId="AD" clId="Web-{51AAD903-95EC-8B37-972A-6C00E20EA375}" dt="2023-11-07T19:39:54.221" v="4"/>
      <pc:docMkLst>
        <pc:docMk/>
      </pc:docMkLst>
      <pc:sldChg chg="addSp delSp modSp add del replId">
        <pc:chgData name="Carlock, Kirby A." userId="S::kacarloc@texaschildrens.org::5b36ae59-4869-465d-b388-648b28d42091" providerId="AD" clId="Web-{51AAD903-95EC-8B37-972A-6C00E20EA375}" dt="2023-11-07T19:39:54.221" v="4"/>
        <pc:sldMkLst>
          <pc:docMk/>
          <pc:sldMk cId="1602508231" sldId="304"/>
        </pc:sldMkLst>
        <pc:spChg chg="del">
          <ac:chgData name="Carlock, Kirby A." userId="S::kacarloc@texaschildrens.org::5b36ae59-4869-465d-b388-648b28d42091" providerId="AD" clId="Web-{51AAD903-95EC-8B37-972A-6C00E20EA375}" dt="2023-11-07T19:39:29.564" v="1"/>
          <ac:spMkLst>
            <pc:docMk/>
            <pc:sldMk cId="1602508231" sldId="304"/>
            <ac:spMk id="2" creationId="{00000000-0000-0000-0000-000000000000}"/>
          </ac:spMkLst>
        </pc:spChg>
        <pc:spChg chg="del">
          <ac:chgData name="Carlock, Kirby A." userId="S::kacarloc@texaschildrens.org::5b36ae59-4869-465d-b388-648b28d42091" providerId="AD" clId="Web-{51AAD903-95EC-8B37-972A-6C00E20EA375}" dt="2023-11-07T19:39:29.736" v="2"/>
          <ac:spMkLst>
            <pc:docMk/>
            <pc:sldMk cId="1602508231" sldId="304"/>
            <ac:spMk id="3" creationId="{00000000-0000-0000-0000-000000000000}"/>
          </ac:spMkLst>
        </pc:spChg>
        <pc:spChg chg="add del mod">
          <ac:chgData name="Carlock, Kirby A." userId="S::kacarloc@texaschildrens.org::5b36ae59-4869-465d-b388-648b28d42091" providerId="AD" clId="Web-{51AAD903-95EC-8B37-972A-6C00E20EA375}" dt="2023-11-07T19:39:32.251" v="3"/>
          <ac:spMkLst>
            <pc:docMk/>
            <pc:sldMk cId="1602508231" sldId="304"/>
            <ac:spMk id="5" creationId="{742C80F7-458E-F26B-337A-4731F50D6D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DCEA5FC-4640-45AF-B712-7A4FD94AEF0D}">
      <dgm:prSet phldrT="[Text]" custT="1"/>
      <dgm:spPr/>
      <dgm:t>
        <a:bodyPr/>
        <a:lstStyle/>
        <a:p>
          <a:pPr>
            <a:defRPr b="1"/>
          </a:pP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Project Requested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701CF-77C7-46C0-A913-8CC39517BAB8}">
      <dgm:prSet phldrT="[Text]"/>
      <dgm:spPr/>
      <dgm:t>
        <a:bodyPr/>
        <a:lstStyle/>
        <a:p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RFS submitted to CME/CNE</a:t>
          </a:r>
        </a:p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BC60D-3EA6-4496-BA97-C1AE8C7F8961}" type="parTrans" cxnId="{39A11E5C-7A57-4117-A6DF-36000C29509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56CDF-E17B-4DAD-AE37-EA44D7F37090}" type="sibTrans" cxnId="{39A11E5C-7A57-4117-A6DF-36000C29509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A9AF0-0DAE-4EB3-B448-4501DA034F4A}">
      <dgm:prSet phldrT="[Text]" custT="1"/>
      <dgm:spPr/>
      <dgm:t>
        <a:bodyPr/>
        <a:lstStyle/>
        <a:p>
          <a:pPr>
            <a:defRPr b="1"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6ABD6-768E-42C8-9029-C3B5F278B21C}" type="parTrans" cxnId="{CA0753BD-DB60-4D68-8486-5B376B839B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D7DA9-E6ED-4137-9716-F48BF62327A8}" type="sibTrans" cxnId="{CA0753BD-DB60-4D68-8486-5B376B839B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B1BA0-B2FC-48AD-8EDA-F4AAA4AF2782}">
      <dgm:prSet custT="1"/>
      <dgm:spPr/>
      <dgm:t>
        <a:bodyPr/>
        <a:lstStyle/>
        <a:p>
          <a:pPr>
            <a:defRPr b="1"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3AA07-BCB9-4212-A556-E90870FB1413}" type="parTrans" cxnId="{CD6B6EE8-3813-4EF1-BFEC-C005A3326D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FB540D-D808-4040-9A37-0AC474C0212F}" type="sibTrans" cxnId="{CD6B6EE8-3813-4EF1-BFEC-C005A3326D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21081-529B-4D1C-83A4-C416BB4C5224}">
      <dgm:prSet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CME/CNE communicates receipt within 1 week of request being submitted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2C2F8-A1D7-469B-93D8-B578BEFE51F8}" type="parTrans" cxnId="{B05C4C7C-FEB8-4825-98A0-C38D302191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13403-1F53-4ED4-AE4F-334EEC7C8710}" type="sibTrans" cxnId="{B05C4C7C-FEB8-4825-98A0-C38D302191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04A44-4013-4CA7-90FD-29AFC3C15E37}">
      <dgm:prSet custT="1"/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Proposed agenda with application- first 3 months set.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E936A-E3CC-4209-BECC-1CD0C85A2B72}" type="parTrans" cxnId="{24A8F052-3377-4BA4-8C62-CCF5039C8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8F7A0-47A3-4464-B3B7-E0806DF46627}" type="sibTrans" cxnId="{24A8F052-3377-4BA4-8C62-CCF5039C85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ADAAB-D5CB-4BBC-8DAF-7340FD334994}">
      <dgm:prSet custT="1"/>
      <dgm:spPr/>
      <dgm:t>
        <a:bodyPr/>
        <a:lstStyle/>
        <a:p>
          <a:pPr>
            <a:defRPr b="1"/>
          </a:pP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Obtain all speaker forms required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5-7 days out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6D312-A686-491E-95E3-EFB9640CC472}" type="parTrans" cxnId="{C8C7266C-2A0C-476A-85B3-F12BE2521F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787E4-2A8B-428D-A4AE-2B14DCFFC4E7}" type="sibTrans" cxnId="{C8C7266C-2A0C-476A-85B3-F12BE2521F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E5C11-34AE-4EB7-8907-9BED418EA471}">
      <dgm:prSet custT="1"/>
      <dgm:spPr/>
      <dgm:t>
        <a:bodyPr/>
        <a:lstStyle/>
        <a:p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4AD1F-C7EA-45AE-ADC0-0EE92A6516CB}" type="parTrans" cxnId="{DD687B5C-28C8-4088-99B8-D375C5FDAE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FDDA0-6B91-47CB-8114-B6F076E55FC8}" type="sibTrans" cxnId="{DD687B5C-28C8-4088-99B8-D375C5FDAE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60FD2-F12F-4A06-A96F-B86674952111}">
      <dgm:prSet/>
      <dgm:spPr/>
      <dgm:t>
        <a:bodyPr/>
        <a:lstStyle/>
        <a:p>
          <a:pPr>
            <a:defRPr b="1"/>
          </a:pPr>
          <a:endParaRPr lang="en-US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173659-138A-4A00-AE0B-9063EA9393A6}" type="parTrans" cxnId="{F9D8B584-9399-4A2B-8ADC-F71293A48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3BC3F-2256-4FBC-AFA5-0D035E3EACD7}" type="sibTrans" cxnId="{F9D8B584-9399-4A2B-8ADC-F71293A482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CC5F6-E9B5-49F2-909E-A68D38896308}">
      <dgm:prSet custT="1"/>
      <dgm:spPr/>
      <dgm:t>
        <a:bodyPr/>
        <a:lstStyle/>
        <a:p>
          <a:pPr>
            <a:defRPr b="1"/>
          </a:pP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Input information into CE </a:t>
          </a: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platform</a:t>
          </a:r>
        </a:p>
        <a:p>
          <a:pPr>
            <a:defRPr b="1"/>
          </a:pPr>
          <a:endParaRPr lang="en-US" sz="1600" b="1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defRPr b="1"/>
          </a:pPr>
          <a:r>
            <a:rPr lang="en-US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As soon as notified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61DDEE-8BBF-4CBF-B066-7E60B6DF0A11}" type="sibTrans" cxnId="{59786CF9-070F-4821-A4E9-D33DB930D8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FC747-B881-4328-BFBE-9BC128388CC6}" type="parTrans" cxnId="{59786CF9-070F-4821-A4E9-D33DB930D8D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069F3-397F-40D5-94A6-32C3E355C277}">
      <dgm:prSet custT="1"/>
      <dgm:spPr/>
      <dgm:t>
        <a:bodyPr anchor="t"/>
        <a:lstStyle/>
        <a:p>
          <a:endParaRPr lang="en-US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9115B-608E-4E08-A503-B74879A76D07}" type="parTrans" cxnId="{BC5A70C8-9D97-4922-BCDB-6316D191C5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D5EF7-F47C-476C-A5FE-1C35261B578A}" type="sibTrans" cxnId="{BC5A70C8-9D97-4922-BCDB-6316D191C52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29C6E-C939-479A-A075-9E9B02837B50}">
      <dgm:prSet/>
      <dgm:spPr/>
      <dgm:t>
        <a:bodyPr anchor="b"/>
        <a:lstStyle/>
        <a:p>
          <a:r>
            <a:rPr lang="en-US" b="1" i="0" dirty="0" smtClean="0">
              <a:latin typeface="Arial" panose="020B0604020202020204" pitchFamily="34" charset="0"/>
              <a:cs typeface="Arial" panose="020B0604020202020204" pitchFamily="34" charset="0"/>
            </a:rPr>
            <a:t>Submit all speaker </a:t>
          </a:r>
          <a:r>
            <a:rPr lang="en-US" b="1" i="0" smtClean="0">
              <a:latin typeface="Arial" panose="020B0604020202020204" pitchFamily="34" charset="0"/>
              <a:cs typeface="Arial" panose="020B0604020202020204" pitchFamily="34" charset="0"/>
            </a:rPr>
            <a:t>presentations </a:t>
          </a:r>
          <a:r>
            <a:rPr lang="en-US" b="1" i="0" smtClean="0">
              <a:latin typeface="Arial" panose="020B0604020202020204" pitchFamily="34" charset="0"/>
              <a:cs typeface="Arial" panose="020B0604020202020204" pitchFamily="34" charset="0"/>
            </a:rPr>
            <a:t>5-7 days out</a:t>
          </a:r>
          <a:endParaRPr lang="en-US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3C017-F97A-4640-992A-33AEE06B2EFC}" type="parTrans" cxnId="{99746BB5-7122-43B8-8680-CF610F0358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80CB-2667-481C-8244-6EC4AEED1BC2}" type="sibTrans" cxnId="{99746BB5-7122-43B8-8680-CF610F03585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C6DBE-67F1-4D8E-9591-01F45FECB7AD}">
      <dgm:prSet phldrT="[Text]" custT="1"/>
      <dgm:spPr/>
      <dgm:t>
        <a:bodyPr/>
        <a:lstStyle/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90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days before activity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35BE5-4907-4BDC-B5E8-F48C5780A6E8}" type="parTrans" cxnId="{8024DB0D-2DE0-49E7-830A-2D5EAFE328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D5961-2900-43C7-BC17-544560F3C0B2}" type="sibTrans" cxnId="{8024DB0D-2DE0-49E7-830A-2D5EAFE328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5D3400-AF5B-4297-8592-4C1EDB9D0973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204284-1F7C-4D58-BC79-8C2DEE7E9FAF}" type="pres">
      <dgm:prSet presAssocID="{63085546-7C7C-4B3E-ABEB-2669F1A65FB2}" presName="divider" presStyleLbl="fgAcc1" presStyleIdx="0" presStyleCnt="7" custSzY="428624"/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46A6B157-7198-41C4-9D25-C4F8885F1B6F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78E6A06-6F61-48BD-9F1A-48E731D6E26D}" type="pres">
      <dgm:prSet presAssocID="{9DCEA5FC-4640-45AF-B712-7A4FD94AEF0D}" presName="composite" presStyleCnt="0"/>
      <dgm:spPr/>
      <dgm:t>
        <a:bodyPr/>
        <a:lstStyle/>
        <a:p>
          <a:endParaRPr lang="en-US"/>
        </a:p>
      </dgm:t>
    </dgm:pt>
    <dgm:pt modelId="{9F727168-E825-43C1-AF50-41E115F59C0C}" type="pres">
      <dgm:prSet presAssocID="{9DCEA5FC-4640-45AF-B712-7A4FD94AEF0D}" presName="ConnectorPoint" presStyleLbl="lnNode1" presStyleIdx="0" presStyleCnt="6"/>
      <dgm:spPr/>
      <dgm:t>
        <a:bodyPr/>
        <a:lstStyle/>
        <a:p>
          <a:endParaRPr lang="en-US"/>
        </a:p>
      </dgm:t>
    </dgm:pt>
    <dgm:pt modelId="{0C380CA5-521A-4949-A022-450DA9C217F5}" type="pres">
      <dgm:prSet presAssocID="{9DCEA5FC-4640-45AF-B712-7A4FD94AEF0D}" presName="DropPinPlaceHolder" presStyleCnt="0"/>
      <dgm:spPr/>
      <dgm:t>
        <a:bodyPr/>
        <a:lstStyle/>
        <a:p>
          <a:endParaRPr lang="en-US"/>
        </a:p>
      </dgm:t>
    </dgm:pt>
    <dgm:pt modelId="{19EF924A-339B-436A-9151-9C7B0B0377B9}" type="pres">
      <dgm:prSet presAssocID="{9DCEA5FC-4640-45AF-B712-7A4FD94AEF0D}" presName="DropPin" presStyleLbl="alignNode1" presStyleIdx="0" presStyleCnt="6"/>
      <dgm:spPr/>
      <dgm:t>
        <a:bodyPr/>
        <a:lstStyle/>
        <a:p>
          <a:endParaRPr lang="en-US"/>
        </a:p>
      </dgm:t>
    </dgm:pt>
    <dgm:pt modelId="{846B4BA4-33F0-43CE-A60E-B95E195AD5A9}" type="pres">
      <dgm:prSet presAssocID="{9DCEA5FC-4640-45AF-B712-7A4FD94AEF0D}" presName="Ellipse" presStyleLbl="fgAcc1" presStyleIdx="1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A782CF5D-A585-4990-846A-5EDBD19A9BDB}" type="pres">
      <dgm:prSet presAssocID="{9DCEA5FC-4640-45AF-B712-7A4FD94AEF0D}" presName="L2TextContainer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0C56-6DC8-4C47-8DBC-4FD6B1554AA4}" type="pres">
      <dgm:prSet presAssocID="{9DCEA5FC-4640-45AF-B712-7A4FD94AEF0D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2B1B-F357-4BCD-BF34-8A0D705A1CE7}" type="pres">
      <dgm:prSet presAssocID="{9DCEA5FC-4640-45AF-B712-7A4FD94AEF0D}" presName="ConnectLine" presStyleLbl="sibTrans1D1" presStyleIdx="0" presStyleCnt="6"/>
      <dgm:spPr/>
      <dgm:t>
        <a:bodyPr/>
        <a:lstStyle/>
        <a:p>
          <a:endParaRPr lang="en-US"/>
        </a:p>
      </dgm:t>
    </dgm:pt>
    <dgm:pt modelId="{9FF32B1E-94FD-475E-9959-8E0546070C5B}" type="pres">
      <dgm:prSet presAssocID="{9DCEA5FC-4640-45AF-B712-7A4FD94AEF0D}" presName="EmptyPlaceHolder" presStyleCnt="0"/>
      <dgm:spPr/>
      <dgm:t>
        <a:bodyPr/>
        <a:lstStyle/>
        <a:p>
          <a:endParaRPr lang="en-US"/>
        </a:p>
      </dgm:t>
    </dgm:pt>
    <dgm:pt modelId="{C9E000F5-B650-46EB-A3B0-FBA6593CE548}" type="pres">
      <dgm:prSet presAssocID="{0A99745B-BB5C-49B3-A782-8DB57641F6C9}" presName="spaceBetweenRectangles" presStyleCnt="0"/>
      <dgm:spPr/>
      <dgm:t>
        <a:bodyPr/>
        <a:lstStyle/>
        <a:p>
          <a:endParaRPr lang="en-US"/>
        </a:p>
      </dgm:t>
    </dgm:pt>
    <dgm:pt modelId="{64373A7D-C7A5-4C0C-9781-58743159539A}" type="pres">
      <dgm:prSet presAssocID="{096A9AF0-0DAE-4EB3-B448-4501DA034F4A}" presName="composite" presStyleCnt="0"/>
      <dgm:spPr/>
      <dgm:t>
        <a:bodyPr/>
        <a:lstStyle/>
        <a:p>
          <a:endParaRPr lang="en-US"/>
        </a:p>
      </dgm:t>
    </dgm:pt>
    <dgm:pt modelId="{B57996C3-16BE-4CEB-B9E2-6FFC42938F41}" type="pres">
      <dgm:prSet presAssocID="{096A9AF0-0DAE-4EB3-B448-4501DA034F4A}" presName="ConnectorPoint" presStyleLbl="lnNode1" presStyleIdx="1" presStyleCnt="6"/>
      <dgm:spPr/>
      <dgm:t>
        <a:bodyPr/>
        <a:lstStyle/>
        <a:p>
          <a:endParaRPr lang="en-US"/>
        </a:p>
      </dgm:t>
    </dgm:pt>
    <dgm:pt modelId="{BC71368F-DA7E-405D-93AC-3A6767BF9FC6}" type="pres">
      <dgm:prSet presAssocID="{096A9AF0-0DAE-4EB3-B448-4501DA034F4A}" presName="DropPinPlaceHolder" presStyleCnt="0"/>
      <dgm:spPr/>
      <dgm:t>
        <a:bodyPr/>
        <a:lstStyle/>
        <a:p>
          <a:endParaRPr lang="en-US"/>
        </a:p>
      </dgm:t>
    </dgm:pt>
    <dgm:pt modelId="{5B4632EA-1574-417A-A3FA-D711159FBAD1}" type="pres">
      <dgm:prSet presAssocID="{096A9AF0-0DAE-4EB3-B448-4501DA034F4A}" presName="DropPin" presStyleLbl="alignNode1" presStyleIdx="1" presStyleCnt="6"/>
      <dgm:spPr/>
      <dgm:t>
        <a:bodyPr/>
        <a:lstStyle/>
        <a:p>
          <a:endParaRPr lang="en-US"/>
        </a:p>
      </dgm:t>
    </dgm:pt>
    <dgm:pt modelId="{032E0966-F86B-4BBD-BE80-8FAB861AF0E8}" type="pres">
      <dgm:prSet presAssocID="{096A9AF0-0DAE-4EB3-B448-4501DA034F4A}" presName="Ellipse" presStyleLbl="fgAcc1" presStyleIdx="2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B608C5A1-CE9E-4410-9F2F-F714CC6AB069}" type="pres">
      <dgm:prSet presAssocID="{096A9AF0-0DAE-4EB3-B448-4501DA034F4A}" presName="L2TextContainer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4084-406C-48D5-88FE-7226282DBC49}" type="pres">
      <dgm:prSet presAssocID="{096A9AF0-0DAE-4EB3-B448-4501DA034F4A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8228-1414-4AAF-B7E5-C08A80BBB2F1}" type="pres">
      <dgm:prSet presAssocID="{096A9AF0-0DAE-4EB3-B448-4501DA034F4A}" presName="ConnectLine" presStyleLbl="sibTrans1D1" presStyleIdx="1" presStyleCnt="6"/>
      <dgm:spPr>
        <a:xfrm>
          <a:off x="1843314" y="2690813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C791BCDD-76D3-4E0E-98B9-0C4903CF0E94}" type="pres">
      <dgm:prSet presAssocID="{096A9AF0-0DAE-4EB3-B448-4501DA034F4A}" presName="EmptyPlaceHolder" presStyleCnt="0"/>
      <dgm:spPr/>
      <dgm:t>
        <a:bodyPr/>
        <a:lstStyle/>
        <a:p>
          <a:endParaRPr lang="en-US"/>
        </a:p>
      </dgm:t>
    </dgm:pt>
    <dgm:pt modelId="{3B1DA912-FDB7-4F73-8823-B30C56F7DE86}" type="pres">
      <dgm:prSet presAssocID="{6B0D7DA9-E6ED-4137-9716-F48BF62327A8}" presName="spaceBetweenRectangles" presStyleCnt="0"/>
      <dgm:spPr/>
      <dgm:t>
        <a:bodyPr/>
        <a:lstStyle/>
        <a:p>
          <a:endParaRPr lang="en-US"/>
        </a:p>
      </dgm:t>
    </dgm:pt>
    <dgm:pt modelId="{DCEEC7C0-6CAC-4153-B66A-D920E3B7F504}" type="pres">
      <dgm:prSet presAssocID="{683CC5F6-E9B5-49F2-909E-A68D38896308}" presName="composite" presStyleCnt="0"/>
      <dgm:spPr/>
      <dgm:t>
        <a:bodyPr/>
        <a:lstStyle/>
        <a:p>
          <a:endParaRPr lang="en-US"/>
        </a:p>
      </dgm:t>
    </dgm:pt>
    <dgm:pt modelId="{56361E50-9FEC-48AD-A369-C1A8379B35EC}" type="pres">
      <dgm:prSet presAssocID="{683CC5F6-E9B5-49F2-909E-A68D38896308}" presName="ConnectorPoint" presStyleLbl="lnNode1" presStyleIdx="2" presStyleCnt="6"/>
      <dgm:spPr/>
      <dgm:t>
        <a:bodyPr/>
        <a:lstStyle/>
        <a:p>
          <a:endParaRPr lang="en-US"/>
        </a:p>
      </dgm:t>
    </dgm:pt>
    <dgm:pt modelId="{70AC7E27-D774-4261-A80F-683BBD09A81D}" type="pres">
      <dgm:prSet presAssocID="{683CC5F6-E9B5-49F2-909E-A68D38896308}" presName="DropPinPlaceHolder" presStyleCnt="0"/>
      <dgm:spPr/>
      <dgm:t>
        <a:bodyPr/>
        <a:lstStyle/>
        <a:p>
          <a:endParaRPr lang="en-US"/>
        </a:p>
      </dgm:t>
    </dgm:pt>
    <dgm:pt modelId="{7BC09B8D-1C75-4604-9F35-AEC078447C45}" type="pres">
      <dgm:prSet presAssocID="{683CC5F6-E9B5-49F2-909E-A68D38896308}" presName="DropPin" presStyleLbl="alignNode1" presStyleIdx="2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FE91A1F-E910-48AB-A4C9-128002268483}" type="pres">
      <dgm:prSet presAssocID="{683CC5F6-E9B5-49F2-909E-A68D38896308}" presName="Ellipse" presStyleLbl="fgAcc1" presStyleIdx="3" presStyleCnt="7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FC8603F2-85FC-4134-978C-4054E468209C}" type="pres">
      <dgm:prSet presAssocID="{683CC5F6-E9B5-49F2-909E-A68D38896308}" presName="L2TextContainer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3AA5C-1289-44C6-9F3E-859ABA28E18F}" type="pres">
      <dgm:prSet presAssocID="{683CC5F6-E9B5-49F2-909E-A68D38896308}" presName="L1TextContainer" presStyleLbl="revTx" presStyleIdx="5" presStyleCnt="12" custScaleX="98530" custScaleY="3207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03C0E-97EC-4D66-9B09-35D689DAB28C}" type="pres">
      <dgm:prSet presAssocID="{683CC5F6-E9B5-49F2-909E-A68D38896308}" presName="ConnectLine" presStyleLbl="sibTrans1D1" presStyleIdx="2" presStyleCnt="6"/>
      <dgm:spPr/>
      <dgm:t>
        <a:bodyPr/>
        <a:lstStyle/>
        <a:p>
          <a:endParaRPr lang="en-US"/>
        </a:p>
      </dgm:t>
    </dgm:pt>
    <dgm:pt modelId="{1A7A92CB-81F0-42D4-87BF-4008DEFA9CA8}" type="pres">
      <dgm:prSet presAssocID="{683CC5F6-E9B5-49F2-909E-A68D38896308}" presName="EmptyPlaceHolder" presStyleCnt="0"/>
      <dgm:spPr/>
      <dgm:t>
        <a:bodyPr/>
        <a:lstStyle/>
        <a:p>
          <a:endParaRPr lang="en-US"/>
        </a:p>
      </dgm:t>
    </dgm:pt>
    <dgm:pt modelId="{ABE3202B-256B-4398-8B41-CB40EDB06266}" type="pres">
      <dgm:prSet presAssocID="{4C61DDEE-8BBF-4CBF-B066-7E60B6DF0A11}" presName="spaceBetweenRectangles" presStyleCnt="0"/>
      <dgm:spPr/>
      <dgm:t>
        <a:bodyPr/>
        <a:lstStyle/>
        <a:p>
          <a:endParaRPr lang="en-US"/>
        </a:p>
      </dgm:t>
    </dgm:pt>
    <dgm:pt modelId="{B744CD57-FD23-4E62-9589-4CAC57B034E9}" type="pres">
      <dgm:prSet presAssocID="{CA6B1BA0-B2FC-48AD-8EDA-F4AAA4AF2782}" presName="composite" presStyleCnt="0"/>
      <dgm:spPr/>
      <dgm:t>
        <a:bodyPr/>
        <a:lstStyle/>
        <a:p>
          <a:endParaRPr lang="en-US"/>
        </a:p>
      </dgm:t>
    </dgm:pt>
    <dgm:pt modelId="{D891B168-1DA5-4124-931F-A51FCB8EFC11}" type="pres">
      <dgm:prSet presAssocID="{CA6B1BA0-B2FC-48AD-8EDA-F4AAA4AF2782}" presName="ConnectorPoint" presStyleLbl="lnNode1" presStyleIdx="3" presStyleCnt="6"/>
      <dgm:spPr/>
      <dgm:t>
        <a:bodyPr/>
        <a:lstStyle/>
        <a:p>
          <a:endParaRPr lang="en-US"/>
        </a:p>
      </dgm:t>
    </dgm:pt>
    <dgm:pt modelId="{42206762-CD73-4F82-B16A-D168E2503215}" type="pres">
      <dgm:prSet presAssocID="{CA6B1BA0-B2FC-48AD-8EDA-F4AAA4AF2782}" presName="DropPinPlaceHolder" presStyleCnt="0"/>
      <dgm:spPr/>
      <dgm:t>
        <a:bodyPr/>
        <a:lstStyle/>
        <a:p>
          <a:endParaRPr lang="en-US"/>
        </a:p>
      </dgm:t>
    </dgm:pt>
    <dgm:pt modelId="{C0DBECBF-E3AA-450B-95D4-8349AA21B4F8}" type="pres">
      <dgm:prSet presAssocID="{CA6B1BA0-B2FC-48AD-8EDA-F4AAA4AF2782}" presName="DropPin" presStyleLbl="alignNode1" presStyleIdx="3" presStyleCnt="6"/>
      <dgm:spPr/>
      <dgm:t>
        <a:bodyPr/>
        <a:lstStyle/>
        <a:p>
          <a:endParaRPr lang="en-US"/>
        </a:p>
      </dgm:t>
    </dgm:pt>
    <dgm:pt modelId="{6EDDD44C-F5E4-49AD-B1D9-346B8B8AEE8F}" type="pres">
      <dgm:prSet presAssocID="{CA6B1BA0-B2FC-48AD-8EDA-F4AAA4AF2782}" presName="Ellipse" presStyleLbl="fgAcc1" presStyleIdx="4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FE564261-183D-47F9-8E7E-BCFC5023A815}" type="pres">
      <dgm:prSet presAssocID="{CA6B1BA0-B2FC-48AD-8EDA-F4AAA4AF2782}" presName="L2TextContainer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6ABE-9810-4ED4-9A55-2905E7588D06}" type="pres">
      <dgm:prSet presAssocID="{CA6B1BA0-B2FC-48AD-8EDA-F4AAA4AF278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F5909-A57C-4893-9C8A-D5960FE9BE37}" type="pres">
      <dgm:prSet presAssocID="{CA6B1BA0-B2FC-48AD-8EDA-F4AAA4AF2782}" presName="ConnectLine" presStyleLbl="sibTrans1D1" presStyleIdx="3" presStyleCnt="6"/>
      <dgm:spPr>
        <a:xfrm>
          <a:off x="4960678" y="2690813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DEDCEF89-DB8F-4197-B2D2-2D39426E0B96}" type="pres">
      <dgm:prSet presAssocID="{CA6B1BA0-B2FC-48AD-8EDA-F4AAA4AF2782}" presName="EmptyPlaceHolder" presStyleCnt="0"/>
      <dgm:spPr/>
      <dgm:t>
        <a:bodyPr/>
        <a:lstStyle/>
        <a:p>
          <a:endParaRPr lang="en-US"/>
        </a:p>
      </dgm:t>
    </dgm:pt>
    <dgm:pt modelId="{4A96FD2F-C127-41DC-AA54-1EEBED6BA483}" type="pres">
      <dgm:prSet presAssocID="{39FB540D-D808-4040-9A37-0AC474C0212F}" presName="spaceBetweenRectangles" presStyleCnt="0"/>
      <dgm:spPr/>
      <dgm:t>
        <a:bodyPr/>
        <a:lstStyle/>
        <a:p>
          <a:endParaRPr lang="en-US"/>
        </a:p>
      </dgm:t>
    </dgm:pt>
    <dgm:pt modelId="{A1AE2BC4-A99C-4DD3-A84D-EB3461D18287}" type="pres">
      <dgm:prSet presAssocID="{212ADAAB-D5CB-4BBC-8DAF-7340FD334994}" presName="composite" presStyleCnt="0"/>
      <dgm:spPr/>
      <dgm:t>
        <a:bodyPr/>
        <a:lstStyle/>
        <a:p>
          <a:endParaRPr lang="en-US"/>
        </a:p>
      </dgm:t>
    </dgm:pt>
    <dgm:pt modelId="{278CF1E0-B1C4-4B10-A5EC-FD7EF0557E2D}" type="pres">
      <dgm:prSet presAssocID="{212ADAAB-D5CB-4BBC-8DAF-7340FD334994}" presName="ConnectorPoint" presStyleLbl="lnNode1" presStyleIdx="4" presStyleCnt="6"/>
      <dgm:spPr/>
      <dgm:t>
        <a:bodyPr/>
        <a:lstStyle/>
        <a:p>
          <a:endParaRPr lang="en-US"/>
        </a:p>
      </dgm:t>
    </dgm:pt>
    <dgm:pt modelId="{27B65FB4-BE6A-41E6-BBE9-8DC9F7B73486}" type="pres">
      <dgm:prSet presAssocID="{212ADAAB-D5CB-4BBC-8DAF-7340FD334994}" presName="DropPinPlaceHolder" presStyleCnt="0"/>
      <dgm:spPr/>
      <dgm:t>
        <a:bodyPr/>
        <a:lstStyle/>
        <a:p>
          <a:endParaRPr lang="en-US"/>
        </a:p>
      </dgm:t>
    </dgm:pt>
    <dgm:pt modelId="{488CC4C6-DFBC-460C-A9ED-BEDA8CC682D4}" type="pres">
      <dgm:prSet presAssocID="{212ADAAB-D5CB-4BBC-8DAF-7340FD334994}" presName="DropPin" presStyleLbl="alignNode1" presStyleIdx="4" presStyleCnt="6"/>
      <dgm:spPr/>
      <dgm:t>
        <a:bodyPr/>
        <a:lstStyle/>
        <a:p>
          <a:endParaRPr lang="en-US"/>
        </a:p>
      </dgm:t>
    </dgm:pt>
    <dgm:pt modelId="{48CA82DA-B677-461B-A08D-337683480059}" type="pres">
      <dgm:prSet presAssocID="{212ADAAB-D5CB-4BBC-8DAF-7340FD334994}" presName="Ellipse" presStyleLbl="fgAcc1" presStyleIdx="5" presStyleCnt="7"/>
      <dgm:spPr>
        <a:prstGeom prst="donut">
          <a:avLst/>
        </a:prstGeom>
      </dgm:spPr>
      <dgm:t>
        <a:bodyPr/>
        <a:lstStyle/>
        <a:p>
          <a:endParaRPr lang="en-US"/>
        </a:p>
      </dgm:t>
    </dgm:pt>
    <dgm:pt modelId="{D1646913-A3FA-4470-A3E9-C64B0A13A62A}" type="pres">
      <dgm:prSet presAssocID="{212ADAAB-D5CB-4BBC-8DAF-7340FD334994}" presName="L2TextContainer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2FC68-E1B8-4274-8090-C2C96A4CD82C}" type="pres">
      <dgm:prSet presAssocID="{212ADAAB-D5CB-4BBC-8DAF-7340FD334994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1BF23-550C-4E7F-977E-3D22E3AF7B51}" type="pres">
      <dgm:prSet presAssocID="{212ADAAB-D5CB-4BBC-8DAF-7340FD334994}" presName="ConnectLine" presStyleLbl="sibTrans1D1" presStyleIdx="4" presStyleCnt="6"/>
      <dgm:spPr>
        <a:xfrm>
          <a:off x="6519360" y="1097851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5018695D-CFD4-49F8-8967-BA8A0C0A0DE1}" type="pres">
      <dgm:prSet presAssocID="{212ADAAB-D5CB-4BBC-8DAF-7340FD334994}" presName="EmptyPlaceHolder" presStyleCnt="0"/>
      <dgm:spPr/>
      <dgm:t>
        <a:bodyPr/>
        <a:lstStyle/>
        <a:p>
          <a:endParaRPr lang="en-US"/>
        </a:p>
      </dgm:t>
    </dgm:pt>
    <dgm:pt modelId="{61EA613E-57A8-485F-A4A9-29037092E83A}" type="pres">
      <dgm:prSet presAssocID="{AB2787E4-2A8B-428D-A4AE-2B14DCFFC4E7}" presName="spaceBetweenRectangles" presStyleCnt="0"/>
      <dgm:spPr/>
      <dgm:t>
        <a:bodyPr/>
        <a:lstStyle/>
        <a:p>
          <a:endParaRPr lang="en-US"/>
        </a:p>
      </dgm:t>
    </dgm:pt>
    <dgm:pt modelId="{0F3B3032-C16A-44EB-AE28-CB7C1D797D2B}" type="pres">
      <dgm:prSet presAssocID="{A2560FD2-F12F-4A06-A96F-B86674952111}" presName="composite" presStyleCnt="0"/>
      <dgm:spPr/>
      <dgm:t>
        <a:bodyPr/>
        <a:lstStyle/>
        <a:p>
          <a:endParaRPr lang="en-US"/>
        </a:p>
      </dgm:t>
    </dgm:pt>
    <dgm:pt modelId="{A64C6D16-2F77-439A-848A-F1081C5E5CBE}" type="pres">
      <dgm:prSet presAssocID="{A2560FD2-F12F-4A06-A96F-B86674952111}" presName="ConnectorPoint" presStyleLbl="lnNode1" presStyleIdx="5" presStyleCnt="6"/>
      <dgm:spPr/>
      <dgm:t>
        <a:bodyPr/>
        <a:lstStyle/>
        <a:p>
          <a:endParaRPr lang="en-US"/>
        </a:p>
      </dgm:t>
    </dgm:pt>
    <dgm:pt modelId="{8EFC6EAF-71E5-48C3-9F69-6FB96640B14F}" type="pres">
      <dgm:prSet presAssocID="{A2560FD2-F12F-4A06-A96F-B86674952111}" presName="DropPinPlaceHolder" presStyleCnt="0"/>
      <dgm:spPr/>
      <dgm:t>
        <a:bodyPr/>
        <a:lstStyle/>
        <a:p>
          <a:endParaRPr lang="en-US"/>
        </a:p>
      </dgm:t>
    </dgm:pt>
    <dgm:pt modelId="{73F98938-B973-410F-B6E0-43437FA146E6}" type="pres">
      <dgm:prSet presAssocID="{A2560FD2-F12F-4A06-A96F-B86674952111}" presName="DropPin" presStyleLbl="alignNode1" presStyleIdx="5" presStyleCnt="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6BE64BD-02BC-4C6F-AC50-F9617E59754D}" type="pres">
      <dgm:prSet presAssocID="{A2560FD2-F12F-4A06-A96F-B86674952111}" presName="Ellipse" presStyleLbl="fgAcc1" presStyleIdx="6" presStyleCnt="7"/>
      <dgm:spPr>
        <a:prstGeom prst="star12">
          <a:avLst/>
        </a:prstGeom>
      </dgm:spPr>
      <dgm:t>
        <a:bodyPr/>
        <a:lstStyle/>
        <a:p>
          <a:endParaRPr lang="en-US"/>
        </a:p>
      </dgm:t>
    </dgm:pt>
    <dgm:pt modelId="{5C5070CD-E29E-4F50-9A43-342A2DE968FF}" type="pres">
      <dgm:prSet presAssocID="{A2560FD2-F12F-4A06-A96F-B86674952111}" presName="L2TextContainer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D4196-A0D3-4E5C-83DA-99291A8FFFC3}" type="pres">
      <dgm:prSet presAssocID="{A2560FD2-F12F-4A06-A96F-B866749521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E4918-169B-4E9C-B946-44A9D45AEC94}" type="pres">
      <dgm:prSet presAssocID="{A2560FD2-F12F-4A06-A96F-B86674952111}" presName="ConnectLine" presStyleLbl="sibTrans1D1" presStyleIdx="5" presStyleCnt="6"/>
      <dgm:spPr>
        <a:xfrm>
          <a:off x="8078042" y="2690813"/>
          <a:ext cx="0" cy="1592961"/>
        </a:xfrm>
        <a:prstGeom prst="line">
          <a:avLst/>
        </a:prstGeom>
      </dgm:spPr>
      <dgm:t>
        <a:bodyPr/>
        <a:lstStyle/>
        <a:p>
          <a:endParaRPr lang="en-US"/>
        </a:p>
      </dgm:t>
    </dgm:pt>
    <dgm:pt modelId="{75F2030E-997B-4809-B3F1-AEF48EEEDB2B}" type="pres">
      <dgm:prSet presAssocID="{A2560FD2-F12F-4A06-A96F-B86674952111}" presName="EmptyPlaceHolder" presStyleCnt="0"/>
      <dgm:spPr/>
      <dgm:t>
        <a:bodyPr/>
        <a:lstStyle/>
        <a:p>
          <a:endParaRPr lang="en-US"/>
        </a:p>
      </dgm:t>
    </dgm:pt>
  </dgm:ptLst>
  <dgm:cxnLst>
    <dgm:cxn modelId="{2802187F-7EB3-49BE-9C62-E8F8F0567AFB}" type="presOf" srcId="{3CB04A44-4013-4CA7-90FD-29AFC3C15E37}" destId="{FE564261-183D-47F9-8E7E-BCFC5023A815}" srcOrd="0" destOrd="0" presId="urn:microsoft.com/office/officeart/2017/3/layout/DropPinTimeline"/>
    <dgm:cxn modelId="{E4469D45-E897-415B-A682-716414212B34}" type="presOf" srcId="{1E529C6E-C939-479A-A075-9E9B02837B50}" destId="{5C5070CD-E29E-4F50-9A43-342A2DE968FF}" srcOrd="0" destOrd="0" presId="urn:microsoft.com/office/officeart/2017/3/layout/DropPinTimeline"/>
    <dgm:cxn modelId="{B05C4C7C-FEB8-4825-98A0-C38D3021918A}" srcId="{096A9AF0-0DAE-4EB3-B448-4501DA034F4A}" destId="{92921081-529B-4D1C-83A4-C416BB4C5224}" srcOrd="0" destOrd="0" parTransId="{5AD2C2F8-A1D7-469B-93D8-B578BEFE51F8}" sibTransId="{ECC13403-1F53-4ED4-AE4F-334EEC7C8710}"/>
    <dgm:cxn modelId="{2F02861A-3FDC-4C2B-B724-282D5914D85A}" type="presOf" srcId="{212ADAAB-D5CB-4BBC-8DAF-7340FD334994}" destId="{6EC2FC68-E1B8-4274-8090-C2C96A4CD82C}" srcOrd="0" destOrd="0" presId="urn:microsoft.com/office/officeart/2017/3/layout/DropPinTimeline"/>
    <dgm:cxn modelId="{8024DB0D-2DE0-49E7-830A-2D5EAFE328D3}" srcId="{9DCEA5FC-4640-45AF-B712-7A4FD94AEF0D}" destId="{79AC6DBE-67F1-4D8E-9591-01F45FECB7AD}" srcOrd="1" destOrd="0" parTransId="{3D935BE5-4907-4BDC-B5E8-F48C5780A6E8}" sibTransId="{574D5961-2900-43C7-BC17-544560F3C0B2}"/>
    <dgm:cxn modelId="{991E153C-2D4A-4089-A3BB-23D6CF24990F}" type="presOf" srcId="{683CC5F6-E9B5-49F2-909E-A68D38896308}" destId="{4EB3AA5C-1289-44C6-9F3E-859ABA28E18F}" srcOrd="0" destOrd="0" presId="urn:microsoft.com/office/officeart/2017/3/layout/DropPinTimeline"/>
    <dgm:cxn modelId="{39A11E5C-7A57-4117-A6DF-36000C29509C}" srcId="{9DCEA5FC-4640-45AF-B712-7A4FD94AEF0D}" destId="{831701CF-77C7-46C0-A913-8CC39517BAB8}" srcOrd="0" destOrd="0" parTransId="{13FBC60D-3EA6-4496-BA97-C1AE8C7F8961}" sibTransId="{75156CDF-E17B-4DAD-AE37-EA44D7F37090}"/>
    <dgm:cxn modelId="{3C15AF51-54A6-4ED0-824A-52A4CE5468AB}" type="presOf" srcId="{2AEE5C11-34AE-4EB7-8907-9BED418EA471}" destId="{D1646913-A3FA-4470-A3E9-C64B0A13A62A}" srcOrd="0" destOrd="0" presId="urn:microsoft.com/office/officeart/2017/3/layout/DropPinTimeline"/>
    <dgm:cxn modelId="{761E4B58-8AA0-4EE9-9827-01A0CA5D8AAC}" type="presOf" srcId="{9DCEA5FC-4640-45AF-B712-7A4FD94AEF0D}" destId="{85C50C56-6DC8-4C47-8DBC-4FD6B1554AA4}" srcOrd="0" destOrd="0" presId="urn:microsoft.com/office/officeart/2017/3/layout/DropPinTimeline"/>
    <dgm:cxn modelId="{2841EC4D-F3DC-4972-B897-89C9EA062B26}" type="presOf" srcId="{92921081-529B-4D1C-83A4-C416BB4C5224}" destId="{B608C5A1-CE9E-4410-9F2F-F714CC6AB069}" srcOrd="0" destOrd="0" presId="urn:microsoft.com/office/officeart/2017/3/layout/DropPinTimeline"/>
    <dgm:cxn modelId="{24A8F052-3377-4BA4-8C62-CCF5039C85D7}" srcId="{CA6B1BA0-B2FC-48AD-8EDA-F4AAA4AF2782}" destId="{3CB04A44-4013-4CA7-90FD-29AFC3C15E37}" srcOrd="0" destOrd="0" parTransId="{ECEE936A-E3CC-4209-BECC-1CD0C85A2B72}" sibTransId="{D7A8F7A0-47A3-4464-B3B7-E0806DF46627}"/>
    <dgm:cxn modelId="{F16073A4-7F3E-4CB9-8FB4-14646A5FA672}" type="presOf" srcId="{831701CF-77C7-46C0-A913-8CC39517BAB8}" destId="{A782CF5D-A585-4990-846A-5EDBD19A9BDB}" srcOrd="0" destOrd="0" presId="urn:microsoft.com/office/officeart/2017/3/layout/DropPinTimeline"/>
    <dgm:cxn modelId="{2FC11007-01BB-470D-9422-1671E01275CE}" type="presOf" srcId="{A2560FD2-F12F-4A06-A96F-B86674952111}" destId="{6FED4196-A0D3-4E5C-83DA-99291A8FFFC3}" srcOrd="0" destOrd="0" presId="urn:microsoft.com/office/officeart/2017/3/layout/DropPinTimeline"/>
    <dgm:cxn modelId="{DD687B5C-28C8-4088-99B8-D375C5FDAE4A}" srcId="{212ADAAB-D5CB-4BBC-8DAF-7340FD334994}" destId="{2AEE5C11-34AE-4EB7-8907-9BED418EA471}" srcOrd="0" destOrd="0" parTransId="{2E14AD1F-C7EA-45AE-ADC0-0EE92A6516CB}" sibTransId="{F36FDDA0-6B91-47CB-8114-B6F076E55FC8}"/>
    <dgm:cxn modelId="{601FA375-B804-4895-B969-A3CE7B37C85C}" type="presOf" srcId="{096A9AF0-0DAE-4EB3-B448-4501DA034F4A}" destId="{C1E34084-406C-48D5-88FE-7226282DBC49}" srcOrd="0" destOrd="0" presId="urn:microsoft.com/office/officeart/2017/3/layout/DropPinTimeline"/>
    <dgm:cxn modelId="{146C3436-7349-460D-8FAF-B5C22B68A41F}" type="presOf" srcId="{CA6B1BA0-B2FC-48AD-8EDA-F4AAA4AF2782}" destId="{3DA36ABE-9810-4ED4-9A55-2905E7588D06}" srcOrd="0" destOrd="0" presId="urn:microsoft.com/office/officeart/2017/3/layout/DropPinTimeline"/>
    <dgm:cxn modelId="{59786CF9-070F-4821-A4E9-D33DB930D8D2}" srcId="{63085546-7C7C-4B3E-ABEB-2669F1A65FB2}" destId="{683CC5F6-E9B5-49F2-909E-A68D38896308}" srcOrd="2" destOrd="0" parTransId="{15BFC747-B881-4328-BFBE-9BC128388CC6}" sibTransId="{4C61DDEE-8BBF-4CBF-B066-7E60B6DF0A11}"/>
    <dgm:cxn modelId="{F9D8B584-9399-4A2B-8ADC-F71293A4822C}" srcId="{63085546-7C7C-4B3E-ABEB-2669F1A65FB2}" destId="{A2560FD2-F12F-4A06-A96F-B86674952111}" srcOrd="5" destOrd="0" parTransId="{96173659-138A-4A00-AE0B-9063EA9393A6}" sibTransId="{D3C3BC3F-2256-4FBC-AFA5-0D035E3EACD7}"/>
    <dgm:cxn modelId="{CD6B6EE8-3813-4EF1-BFEC-C005A3326D63}" srcId="{63085546-7C7C-4B3E-ABEB-2669F1A65FB2}" destId="{CA6B1BA0-B2FC-48AD-8EDA-F4AAA4AF2782}" srcOrd="3" destOrd="0" parTransId="{D7D3AA07-BCB9-4212-A556-E90870FB1413}" sibTransId="{39FB540D-D808-4040-9A37-0AC474C0212F}"/>
    <dgm:cxn modelId="{247DE591-0579-4FF5-9C62-940C4F67096B}" type="presOf" srcId="{63085546-7C7C-4B3E-ABEB-2669F1A65FB2}" destId="{7A5D3400-AF5B-4297-8592-4C1EDB9D0973}" srcOrd="0" destOrd="0" presId="urn:microsoft.com/office/officeart/2017/3/layout/DropPinTimeline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CA0753BD-DB60-4D68-8486-5B376B839B26}" srcId="{63085546-7C7C-4B3E-ABEB-2669F1A65FB2}" destId="{096A9AF0-0DAE-4EB3-B448-4501DA034F4A}" srcOrd="1" destOrd="0" parTransId="{8CE6ABD6-768E-42C8-9029-C3B5F278B21C}" sibTransId="{6B0D7DA9-E6ED-4137-9716-F48BF62327A8}"/>
    <dgm:cxn modelId="{7587645F-18BB-47E9-A02B-E4C17ED49C51}" type="presOf" srcId="{79AC6DBE-67F1-4D8E-9591-01F45FECB7AD}" destId="{A782CF5D-A585-4990-846A-5EDBD19A9BDB}" srcOrd="0" destOrd="1" presId="urn:microsoft.com/office/officeart/2017/3/layout/DropPinTimeline"/>
    <dgm:cxn modelId="{BC5A70C8-9D97-4922-BCDB-6316D191C527}" srcId="{683CC5F6-E9B5-49F2-909E-A68D38896308}" destId="{4EA069F3-397F-40D5-94A6-32C3E355C277}" srcOrd="0" destOrd="0" parTransId="{2F99115B-608E-4E08-A503-B74879A76D07}" sibTransId="{E94D5EF7-F47C-476C-A5FE-1C35261B578A}"/>
    <dgm:cxn modelId="{C8C7266C-2A0C-476A-85B3-F12BE2521F4C}" srcId="{63085546-7C7C-4B3E-ABEB-2669F1A65FB2}" destId="{212ADAAB-D5CB-4BBC-8DAF-7340FD334994}" srcOrd="4" destOrd="0" parTransId="{45F6D312-A686-491E-95E3-EFB9640CC472}" sibTransId="{AB2787E4-2A8B-428D-A4AE-2B14DCFFC4E7}"/>
    <dgm:cxn modelId="{F83DF077-A6DE-4B8C-A62E-2FB10C7306B7}" type="presOf" srcId="{4EA069F3-397F-40D5-94A6-32C3E355C277}" destId="{FC8603F2-85FC-4134-978C-4054E468209C}" srcOrd="0" destOrd="0" presId="urn:microsoft.com/office/officeart/2017/3/layout/DropPinTimeline"/>
    <dgm:cxn modelId="{99746BB5-7122-43B8-8680-CF610F03585C}" srcId="{A2560FD2-F12F-4A06-A96F-B86674952111}" destId="{1E529C6E-C939-479A-A075-9E9B02837B50}" srcOrd="0" destOrd="0" parTransId="{46B3C017-F97A-4640-992A-33AEE06B2EFC}" sibTransId="{192E80CB-2667-481C-8244-6EC4AEED1BC2}"/>
    <dgm:cxn modelId="{DA6A51DB-6C18-400B-9DA5-E8330852483B}" type="presParOf" srcId="{7A5D3400-AF5B-4297-8592-4C1EDB9D0973}" destId="{BD204284-1F7C-4D58-BC79-8C2DEE7E9FAF}" srcOrd="0" destOrd="0" presId="urn:microsoft.com/office/officeart/2017/3/layout/DropPinTimeline"/>
    <dgm:cxn modelId="{B682209A-D180-4D3D-A7FE-3FF4623AAAC8}" type="presParOf" srcId="{7A5D3400-AF5B-4297-8592-4C1EDB9D0973}" destId="{46A6B157-7198-41C4-9D25-C4F8885F1B6F}" srcOrd="1" destOrd="0" presId="urn:microsoft.com/office/officeart/2017/3/layout/DropPinTimeline"/>
    <dgm:cxn modelId="{4CF30FDC-8EA5-4C55-A240-DA99543AE3C6}" type="presParOf" srcId="{46A6B157-7198-41C4-9D25-C4F8885F1B6F}" destId="{578E6A06-6F61-48BD-9F1A-48E731D6E26D}" srcOrd="0" destOrd="0" presId="urn:microsoft.com/office/officeart/2017/3/layout/DropPinTimeline"/>
    <dgm:cxn modelId="{7F06BCA7-F8E6-43B5-AEBF-3EA16A460043}" type="presParOf" srcId="{578E6A06-6F61-48BD-9F1A-48E731D6E26D}" destId="{9F727168-E825-43C1-AF50-41E115F59C0C}" srcOrd="0" destOrd="0" presId="urn:microsoft.com/office/officeart/2017/3/layout/DropPinTimeline"/>
    <dgm:cxn modelId="{39550BBA-C07C-435F-AE58-6A3869656E8F}" type="presParOf" srcId="{578E6A06-6F61-48BD-9F1A-48E731D6E26D}" destId="{0C380CA5-521A-4949-A022-450DA9C217F5}" srcOrd="1" destOrd="0" presId="urn:microsoft.com/office/officeart/2017/3/layout/DropPinTimeline"/>
    <dgm:cxn modelId="{50FAF036-8C4F-4AB4-964E-F6C0C8E1B366}" type="presParOf" srcId="{0C380CA5-521A-4949-A022-450DA9C217F5}" destId="{19EF924A-339B-436A-9151-9C7B0B0377B9}" srcOrd="0" destOrd="0" presId="urn:microsoft.com/office/officeart/2017/3/layout/DropPinTimeline"/>
    <dgm:cxn modelId="{FEF6FDFF-AC95-4350-940F-FC375C454173}" type="presParOf" srcId="{0C380CA5-521A-4949-A022-450DA9C217F5}" destId="{846B4BA4-33F0-43CE-A60E-B95E195AD5A9}" srcOrd="1" destOrd="0" presId="urn:microsoft.com/office/officeart/2017/3/layout/DropPinTimeline"/>
    <dgm:cxn modelId="{86FB1E3B-8C27-43E3-9CFC-6B9AD5B19723}" type="presParOf" srcId="{578E6A06-6F61-48BD-9F1A-48E731D6E26D}" destId="{A782CF5D-A585-4990-846A-5EDBD19A9BDB}" srcOrd="2" destOrd="0" presId="urn:microsoft.com/office/officeart/2017/3/layout/DropPinTimeline"/>
    <dgm:cxn modelId="{A2AA414F-7DC4-4250-B21D-62866A63C6BC}" type="presParOf" srcId="{578E6A06-6F61-48BD-9F1A-48E731D6E26D}" destId="{85C50C56-6DC8-4C47-8DBC-4FD6B1554AA4}" srcOrd="3" destOrd="0" presId="urn:microsoft.com/office/officeart/2017/3/layout/DropPinTimeline"/>
    <dgm:cxn modelId="{AEEA7548-3D0E-4A32-8C4A-EEFE5745C7DF}" type="presParOf" srcId="{578E6A06-6F61-48BD-9F1A-48E731D6E26D}" destId="{4F322B1B-F357-4BCD-BF34-8A0D705A1CE7}" srcOrd="4" destOrd="0" presId="urn:microsoft.com/office/officeart/2017/3/layout/DropPinTimeline"/>
    <dgm:cxn modelId="{7AB3159E-92F2-4399-AE36-6211AADC42EA}" type="presParOf" srcId="{578E6A06-6F61-48BD-9F1A-48E731D6E26D}" destId="{9FF32B1E-94FD-475E-9959-8E0546070C5B}" srcOrd="5" destOrd="0" presId="urn:microsoft.com/office/officeart/2017/3/layout/DropPinTimeline"/>
    <dgm:cxn modelId="{CAD3EAEA-2806-4987-BD88-048D89C54CF1}" type="presParOf" srcId="{46A6B157-7198-41C4-9D25-C4F8885F1B6F}" destId="{C9E000F5-B650-46EB-A3B0-FBA6593CE548}" srcOrd="1" destOrd="0" presId="urn:microsoft.com/office/officeart/2017/3/layout/DropPinTimeline"/>
    <dgm:cxn modelId="{5EA5B657-7F2F-44E2-B1DD-0B3ECBD1E99D}" type="presParOf" srcId="{46A6B157-7198-41C4-9D25-C4F8885F1B6F}" destId="{64373A7D-C7A5-4C0C-9781-58743159539A}" srcOrd="2" destOrd="0" presId="urn:microsoft.com/office/officeart/2017/3/layout/DropPinTimeline"/>
    <dgm:cxn modelId="{14BAE908-5010-418B-B10F-E0EF3644818C}" type="presParOf" srcId="{64373A7D-C7A5-4C0C-9781-58743159539A}" destId="{B57996C3-16BE-4CEB-B9E2-6FFC42938F41}" srcOrd="0" destOrd="0" presId="urn:microsoft.com/office/officeart/2017/3/layout/DropPinTimeline"/>
    <dgm:cxn modelId="{6EE799C9-2ACE-448A-B9B4-1F0BFCC5494D}" type="presParOf" srcId="{64373A7D-C7A5-4C0C-9781-58743159539A}" destId="{BC71368F-DA7E-405D-93AC-3A6767BF9FC6}" srcOrd="1" destOrd="0" presId="urn:microsoft.com/office/officeart/2017/3/layout/DropPinTimeline"/>
    <dgm:cxn modelId="{59CC3372-0972-45A9-AB2E-167939969C7E}" type="presParOf" srcId="{BC71368F-DA7E-405D-93AC-3A6767BF9FC6}" destId="{5B4632EA-1574-417A-A3FA-D711159FBAD1}" srcOrd="0" destOrd="0" presId="urn:microsoft.com/office/officeart/2017/3/layout/DropPinTimeline"/>
    <dgm:cxn modelId="{1BF47519-9E4E-4BB0-BCBA-A5961FF9A6CD}" type="presParOf" srcId="{BC71368F-DA7E-405D-93AC-3A6767BF9FC6}" destId="{032E0966-F86B-4BBD-BE80-8FAB861AF0E8}" srcOrd="1" destOrd="0" presId="urn:microsoft.com/office/officeart/2017/3/layout/DropPinTimeline"/>
    <dgm:cxn modelId="{882EEBD2-110A-4990-8880-616C578449B7}" type="presParOf" srcId="{64373A7D-C7A5-4C0C-9781-58743159539A}" destId="{B608C5A1-CE9E-4410-9F2F-F714CC6AB069}" srcOrd="2" destOrd="0" presId="urn:microsoft.com/office/officeart/2017/3/layout/DropPinTimeline"/>
    <dgm:cxn modelId="{E5F82FBD-2B6D-4121-BACE-4D1B9A91EC66}" type="presParOf" srcId="{64373A7D-C7A5-4C0C-9781-58743159539A}" destId="{C1E34084-406C-48D5-88FE-7226282DBC49}" srcOrd="3" destOrd="0" presId="urn:microsoft.com/office/officeart/2017/3/layout/DropPinTimeline"/>
    <dgm:cxn modelId="{B94D7E38-E5D7-44D5-B33C-E3A0C78F3780}" type="presParOf" srcId="{64373A7D-C7A5-4C0C-9781-58743159539A}" destId="{33168228-1414-4AAF-B7E5-C08A80BBB2F1}" srcOrd="4" destOrd="0" presId="urn:microsoft.com/office/officeart/2017/3/layout/DropPinTimeline"/>
    <dgm:cxn modelId="{397EE9F0-39A3-4A02-B678-70EBE6F9F893}" type="presParOf" srcId="{64373A7D-C7A5-4C0C-9781-58743159539A}" destId="{C791BCDD-76D3-4E0E-98B9-0C4903CF0E94}" srcOrd="5" destOrd="0" presId="urn:microsoft.com/office/officeart/2017/3/layout/DropPinTimeline"/>
    <dgm:cxn modelId="{AD2F3FEC-DCA0-43DB-982D-903784448797}" type="presParOf" srcId="{46A6B157-7198-41C4-9D25-C4F8885F1B6F}" destId="{3B1DA912-FDB7-4F73-8823-B30C56F7DE86}" srcOrd="3" destOrd="0" presId="urn:microsoft.com/office/officeart/2017/3/layout/DropPinTimeline"/>
    <dgm:cxn modelId="{51C3A01D-5793-42E1-B8B1-95C7AEB64581}" type="presParOf" srcId="{46A6B157-7198-41C4-9D25-C4F8885F1B6F}" destId="{DCEEC7C0-6CAC-4153-B66A-D920E3B7F504}" srcOrd="4" destOrd="0" presId="urn:microsoft.com/office/officeart/2017/3/layout/DropPinTimeline"/>
    <dgm:cxn modelId="{86D426D3-DE4C-4BB4-8C09-D2C63BD51E4E}" type="presParOf" srcId="{DCEEC7C0-6CAC-4153-B66A-D920E3B7F504}" destId="{56361E50-9FEC-48AD-A369-C1A8379B35EC}" srcOrd="0" destOrd="0" presId="urn:microsoft.com/office/officeart/2017/3/layout/DropPinTimeline"/>
    <dgm:cxn modelId="{02CD6C3F-E995-471C-94FB-C0D54B4842D5}" type="presParOf" srcId="{DCEEC7C0-6CAC-4153-B66A-D920E3B7F504}" destId="{70AC7E27-D774-4261-A80F-683BBD09A81D}" srcOrd="1" destOrd="0" presId="urn:microsoft.com/office/officeart/2017/3/layout/DropPinTimeline"/>
    <dgm:cxn modelId="{5CF11FCC-C23E-454E-AC1E-DFD67727D7CD}" type="presParOf" srcId="{70AC7E27-D774-4261-A80F-683BBD09A81D}" destId="{7BC09B8D-1C75-4604-9F35-AEC078447C45}" srcOrd="0" destOrd="0" presId="urn:microsoft.com/office/officeart/2017/3/layout/DropPinTimeline"/>
    <dgm:cxn modelId="{F5089ADD-33C1-472D-BAF2-91B6652DF1A9}" type="presParOf" srcId="{70AC7E27-D774-4261-A80F-683BBD09A81D}" destId="{DFE91A1F-E910-48AB-A4C9-128002268483}" srcOrd="1" destOrd="0" presId="urn:microsoft.com/office/officeart/2017/3/layout/DropPinTimeline"/>
    <dgm:cxn modelId="{FD943790-5411-4A3B-924D-4403B21626BA}" type="presParOf" srcId="{DCEEC7C0-6CAC-4153-B66A-D920E3B7F504}" destId="{FC8603F2-85FC-4134-978C-4054E468209C}" srcOrd="2" destOrd="0" presId="urn:microsoft.com/office/officeart/2017/3/layout/DropPinTimeline"/>
    <dgm:cxn modelId="{D5E16DB1-0EBE-490A-BD7E-FD19274E6A38}" type="presParOf" srcId="{DCEEC7C0-6CAC-4153-B66A-D920E3B7F504}" destId="{4EB3AA5C-1289-44C6-9F3E-859ABA28E18F}" srcOrd="3" destOrd="0" presId="urn:microsoft.com/office/officeart/2017/3/layout/DropPinTimeline"/>
    <dgm:cxn modelId="{8DE5DA9E-2AA7-43F7-8DD5-E5ECEF772101}" type="presParOf" srcId="{DCEEC7C0-6CAC-4153-B66A-D920E3B7F504}" destId="{0BB03C0E-97EC-4D66-9B09-35D689DAB28C}" srcOrd="4" destOrd="0" presId="urn:microsoft.com/office/officeart/2017/3/layout/DropPinTimeline"/>
    <dgm:cxn modelId="{DA57C1DD-192D-489A-BBC9-D9ACA01A09F2}" type="presParOf" srcId="{DCEEC7C0-6CAC-4153-B66A-D920E3B7F504}" destId="{1A7A92CB-81F0-42D4-87BF-4008DEFA9CA8}" srcOrd="5" destOrd="0" presId="urn:microsoft.com/office/officeart/2017/3/layout/DropPinTimeline"/>
    <dgm:cxn modelId="{7E5E61DA-CACE-4FC7-A295-A50C9FA0159E}" type="presParOf" srcId="{46A6B157-7198-41C4-9D25-C4F8885F1B6F}" destId="{ABE3202B-256B-4398-8B41-CB40EDB06266}" srcOrd="5" destOrd="0" presId="urn:microsoft.com/office/officeart/2017/3/layout/DropPinTimeline"/>
    <dgm:cxn modelId="{07DA9BDD-D756-4F29-80E5-7856AC99F270}" type="presParOf" srcId="{46A6B157-7198-41C4-9D25-C4F8885F1B6F}" destId="{B744CD57-FD23-4E62-9589-4CAC57B034E9}" srcOrd="6" destOrd="0" presId="urn:microsoft.com/office/officeart/2017/3/layout/DropPinTimeline"/>
    <dgm:cxn modelId="{A54741C0-57CC-4443-9EC5-35B27EE5E879}" type="presParOf" srcId="{B744CD57-FD23-4E62-9589-4CAC57B034E9}" destId="{D891B168-1DA5-4124-931F-A51FCB8EFC11}" srcOrd="0" destOrd="0" presId="urn:microsoft.com/office/officeart/2017/3/layout/DropPinTimeline"/>
    <dgm:cxn modelId="{44B3C3FE-C503-4088-9594-FF6526E19BF3}" type="presParOf" srcId="{B744CD57-FD23-4E62-9589-4CAC57B034E9}" destId="{42206762-CD73-4F82-B16A-D168E2503215}" srcOrd="1" destOrd="0" presId="urn:microsoft.com/office/officeart/2017/3/layout/DropPinTimeline"/>
    <dgm:cxn modelId="{239B9997-909E-499F-90E5-95A977AC216C}" type="presParOf" srcId="{42206762-CD73-4F82-B16A-D168E2503215}" destId="{C0DBECBF-E3AA-450B-95D4-8349AA21B4F8}" srcOrd="0" destOrd="0" presId="urn:microsoft.com/office/officeart/2017/3/layout/DropPinTimeline"/>
    <dgm:cxn modelId="{913BA6FA-228D-4434-8839-0BBC563346A1}" type="presParOf" srcId="{42206762-CD73-4F82-B16A-D168E2503215}" destId="{6EDDD44C-F5E4-49AD-B1D9-346B8B8AEE8F}" srcOrd="1" destOrd="0" presId="urn:microsoft.com/office/officeart/2017/3/layout/DropPinTimeline"/>
    <dgm:cxn modelId="{81CB2C61-6B70-4A51-ACCE-DD65EFE72264}" type="presParOf" srcId="{B744CD57-FD23-4E62-9589-4CAC57B034E9}" destId="{FE564261-183D-47F9-8E7E-BCFC5023A815}" srcOrd="2" destOrd="0" presId="urn:microsoft.com/office/officeart/2017/3/layout/DropPinTimeline"/>
    <dgm:cxn modelId="{0D94F868-59F8-4671-9038-53D01D6C70F0}" type="presParOf" srcId="{B744CD57-FD23-4E62-9589-4CAC57B034E9}" destId="{3DA36ABE-9810-4ED4-9A55-2905E7588D06}" srcOrd="3" destOrd="0" presId="urn:microsoft.com/office/officeart/2017/3/layout/DropPinTimeline"/>
    <dgm:cxn modelId="{A0A095FA-FAD3-4861-A220-140A889CB7D8}" type="presParOf" srcId="{B744CD57-FD23-4E62-9589-4CAC57B034E9}" destId="{4B9F5909-A57C-4893-9C8A-D5960FE9BE37}" srcOrd="4" destOrd="0" presId="urn:microsoft.com/office/officeart/2017/3/layout/DropPinTimeline"/>
    <dgm:cxn modelId="{8FFFA548-0EFE-4476-B5A5-95CB32500074}" type="presParOf" srcId="{B744CD57-FD23-4E62-9589-4CAC57B034E9}" destId="{DEDCEF89-DB8F-4197-B2D2-2D39426E0B96}" srcOrd="5" destOrd="0" presId="urn:microsoft.com/office/officeart/2017/3/layout/DropPinTimeline"/>
    <dgm:cxn modelId="{D7A836E4-E400-4ED7-ABF3-88920F3B86D1}" type="presParOf" srcId="{46A6B157-7198-41C4-9D25-C4F8885F1B6F}" destId="{4A96FD2F-C127-41DC-AA54-1EEBED6BA483}" srcOrd="7" destOrd="0" presId="urn:microsoft.com/office/officeart/2017/3/layout/DropPinTimeline"/>
    <dgm:cxn modelId="{2E35C8AB-C54E-4DE6-98F2-126D8B12CA35}" type="presParOf" srcId="{46A6B157-7198-41C4-9D25-C4F8885F1B6F}" destId="{A1AE2BC4-A99C-4DD3-A84D-EB3461D18287}" srcOrd="8" destOrd="0" presId="urn:microsoft.com/office/officeart/2017/3/layout/DropPinTimeline"/>
    <dgm:cxn modelId="{AC45CECB-C5CF-4E80-98D8-0844891DC577}" type="presParOf" srcId="{A1AE2BC4-A99C-4DD3-A84D-EB3461D18287}" destId="{278CF1E0-B1C4-4B10-A5EC-FD7EF0557E2D}" srcOrd="0" destOrd="0" presId="urn:microsoft.com/office/officeart/2017/3/layout/DropPinTimeline"/>
    <dgm:cxn modelId="{FAC5196A-0FF0-48C2-A8D5-A327A9296F37}" type="presParOf" srcId="{A1AE2BC4-A99C-4DD3-A84D-EB3461D18287}" destId="{27B65FB4-BE6A-41E6-BBE9-8DC9F7B73486}" srcOrd="1" destOrd="0" presId="urn:microsoft.com/office/officeart/2017/3/layout/DropPinTimeline"/>
    <dgm:cxn modelId="{6506C7DF-695E-463E-9F7A-076AACE839A3}" type="presParOf" srcId="{27B65FB4-BE6A-41E6-BBE9-8DC9F7B73486}" destId="{488CC4C6-DFBC-460C-A9ED-BEDA8CC682D4}" srcOrd="0" destOrd="0" presId="urn:microsoft.com/office/officeart/2017/3/layout/DropPinTimeline"/>
    <dgm:cxn modelId="{BB2EC07F-9382-4ADC-B58A-370E51165161}" type="presParOf" srcId="{27B65FB4-BE6A-41E6-BBE9-8DC9F7B73486}" destId="{48CA82DA-B677-461B-A08D-337683480059}" srcOrd="1" destOrd="0" presId="urn:microsoft.com/office/officeart/2017/3/layout/DropPinTimeline"/>
    <dgm:cxn modelId="{D2C7B1A6-CF92-4104-85AF-7ED69E77FB2E}" type="presParOf" srcId="{A1AE2BC4-A99C-4DD3-A84D-EB3461D18287}" destId="{D1646913-A3FA-4470-A3E9-C64B0A13A62A}" srcOrd="2" destOrd="0" presId="urn:microsoft.com/office/officeart/2017/3/layout/DropPinTimeline"/>
    <dgm:cxn modelId="{6DFB5DDF-069E-470A-9D51-14C2EEBAEAB6}" type="presParOf" srcId="{A1AE2BC4-A99C-4DD3-A84D-EB3461D18287}" destId="{6EC2FC68-E1B8-4274-8090-C2C96A4CD82C}" srcOrd="3" destOrd="0" presId="urn:microsoft.com/office/officeart/2017/3/layout/DropPinTimeline"/>
    <dgm:cxn modelId="{E13030DA-BCC9-42B5-90A4-C1245E765FC8}" type="presParOf" srcId="{A1AE2BC4-A99C-4DD3-A84D-EB3461D18287}" destId="{4F41BF23-550C-4E7F-977E-3D22E3AF7B51}" srcOrd="4" destOrd="0" presId="urn:microsoft.com/office/officeart/2017/3/layout/DropPinTimeline"/>
    <dgm:cxn modelId="{5DC7870F-4614-4A72-AB7A-994AF1F8A4DE}" type="presParOf" srcId="{A1AE2BC4-A99C-4DD3-A84D-EB3461D18287}" destId="{5018695D-CFD4-49F8-8967-BA8A0C0A0DE1}" srcOrd="5" destOrd="0" presId="urn:microsoft.com/office/officeart/2017/3/layout/DropPinTimeline"/>
    <dgm:cxn modelId="{39DED560-FDC7-4A20-BA37-B726CE3DBE1E}" type="presParOf" srcId="{46A6B157-7198-41C4-9D25-C4F8885F1B6F}" destId="{61EA613E-57A8-485F-A4A9-29037092E83A}" srcOrd="9" destOrd="0" presId="urn:microsoft.com/office/officeart/2017/3/layout/DropPinTimeline"/>
    <dgm:cxn modelId="{54E41EA0-9E87-40EF-B950-CD0D02632A5E}" type="presParOf" srcId="{46A6B157-7198-41C4-9D25-C4F8885F1B6F}" destId="{0F3B3032-C16A-44EB-AE28-CB7C1D797D2B}" srcOrd="10" destOrd="0" presId="urn:microsoft.com/office/officeart/2017/3/layout/DropPinTimeline"/>
    <dgm:cxn modelId="{1942FCC2-B760-454F-8ED4-284B5F0D173F}" type="presParOf" srcId="{0F3B3032-C16A-44EB-AE28-CB7C1D797D2B}" destId="{A64C6D16-2F77-439A-848A-F1081C5E5CBE}" srcOrd="0" destOrd="0" presId="urn:microsoft.com/office/officeart/2017/3/layout/DropPinTimeline"/>
    <dgm:cxn modelId="{AC143F48-BF04-4D0E-89BA-960F2ABBD0BF}" type="presParOf" srcId="{0F3B3032-C16A-44EB-AE28-CB7C1D797D2B}" destId="{8EFC6EAF-71E5-48C3-9F69-6FB96640B14F}" srcOrd="1" destOrd="0" presId="urn:microsoft.com/office/officeart/2017/3/layout/DropPinTimeline"/>
    <dgm:cxn modelId="{9D150C9C-5EFC-4A02-8C37-075CE44C91E1}" type="presParOf" srcId="{8EFC6EAF-71E5-48C3-9F69-6FB96640B14F}" destId="{73F98938-B973-410F-B6E0-43437FA146E6}" srcOrd="0" destOrd="0" presId="urn:microsoft.com/office/officeart/2017/3/layout/DropPinTimeline"/>
    <dgm:cxn modelId="{64F7D1CF-1C75-4E99-9650-834BFE5A5694}" type="presParOf" srcId="{8EFC6EAF-71E5-48C3-9F69-6FB96640B14F}" destId="{26BE64BD-02BC-4C6F-AC50-F9617E59754D}" srcOrd="1" destOrd="0" presId="urn:microsoft.com/office/officeart/2017/3/layout/DropPinTimeline"/>
    <dgm:cxn modelId="{C16907F7-D721-4CDC-AE06-6F5EE47FD277}" type="presParOf" srcId="{0F3B3032-C16A-44EB-AE28-CB7C1D797D2B}" destId="{5C5070CD-E29E-4F50-9A43-342A2DE968FF}" srcOrd="2" destOrd="0" presId="urn:microsoft.com/office/officeart/2017/3/layout/DropPinTimeline"/>
    <dgm:cxn modelId="{CA8AB878-D5FF-4555-BB9A-8E6D1CC53290}" type="presParOf" srcId="{0F3B3032-C16A-44EB-AE28-CB7C1D797D2B}" destId="{6FED4196-A0D3-4E5C-83DA-99291A8FFFC3}" srcOrd="3" destOrd="0" presId="urn:microsoft.com/office/officeart/2017/3/layout/DropPinTimeline"/>
    <dgm:cxn modelId="{55A40688-F4F2-41AC-A466-706C7C2D4FCF}" type="presParOf" srcId="{0F3B3032-C16A-44EB-AE28-CB7C1D797D2B}" destId="{54DE4918-169B-4E9C-B946-44A9D45AEC94}" srcOrd="4" destOrd="0" presId="urn:microsoft.com/office/officeart/2017/3/layout/DropPinTimeline"/>
    <dgm:cxn modelId="{506414DA-3D19-4555-9698-F2128A0EF183}" type="presParOf" srcId="{0F3B3032-C16A-44EB-AE28-CB7C1D797D2B}" destId="{75F2030E-997B-4809-B3F1-AEF48EEEDB2B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E5932-8E63-44B5-AE45-D64F1DBE6E9D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D8BF68C-3557-4996-83D4-B45A5CB9BBB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Request Initiated</a:t>
          </a:r>
          <a:endParaRPr lang="en-US" dirty="0">
            <a:solidFill>
              <a:schemeClr val="tx1"/>
            </a:solidFill>
          </a:endParaRPr>
        </a:p>
      </dgm:t>
    </dgm:pt>
    <dgm:pt modelId="{729AE112-0129-4387-A445-9616C710120C}" type="parTrans" cxnId="{16F3AE48-445A-4B8E-8FF4-03833BE113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96B937-5740-45CD-A7AD-8F611DD422E4}" type="sibTrans" cxnId="{16F3AE48-445A-4B8E-8FF4-03833BE113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E9F247-0EC6-47FD-B0B5-AFFF3A056C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Email received </a:t>
          </a:r>
          <a:endParaRPr lang="en-US" dirty="0">
            <a:solidFill>
              <a:schemeClr val="tx1"/>
            </a:solidFill>
          </a:endParaRPr>
        </a:p>
      </dgm:t>
    </dgm:pt>
    <dgm:pt modelId="{F7F69C85-E4FE-4167-9B39-7AE922108993}" type="parTrans" cxnId="{3EF2DC0E-3659-41A2-A655-504E307202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C1277B-6275-4942-A1DB-C9BBB4FCCB79}" type="sibTrans" cxnId="{3EF2DC0E-3659-41A2-A655-504E307202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D3BFE3-D3F7-4C33-8435-4AC659EC47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Email to initiate RFS</a:t>
          </a:r>
          <a:endParaRPr lang="en-US" dirty="0">
            <a:solidFill>
              <a:schemeClr val="tx1"/>
            </a:solidFill>
          </a:endParaRPr>
        </a:p>
      </dgm:t>
    </dgm:pt>
    <dgm:pt modelId="{DF4A8775-FC5E-43F0-B8BF-B55FA712427C}" type="parTrans" cxnId="{46FD32FD-1EFF-4736-AC55-54701B928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703D27-5158-4983-A838-BBB3914F96F0}" type="sibTrans" cxnId="{46FD32FD-1EFF-4736-AC55-54701B928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55C6DB-7E7E-484E-AE46-8721E6F74F6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Meeting scheduled</a:t>
          </a:r>
          <a:endParaRPr lang="en-US" dirty="0">
            <a:solidFill>
              <a:schemeClr val="tx1"/>
            </a:solidFill>
          </a:endParaRPr>
        </a:p>
      </dgm:t>
    </dgm:pt>
    <dgm:pt modelId="{CBEE5178-AA4A-406A-8943-8220960E978F}" type="parTrans" cxnId="{411C80CB-7BEA-499B-A2A7-9A4CA60BF5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96590B-28B7-4989-A143-88EBCAC2AFD0}" type="sibTrans" cxnId="{411C80CB-7BEA-499B-A2A7-9A4CA60BF5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1FECC7-A389-432C-857A-5CDE9C1387E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Activity Director</a:t>
          </a:r>
          <a:endParaRPr lang="en-US" dirty="0">
            <a:solidFill>
              <a:schemeClr val="tx1"/>
            </a:solidFill>
          </a:endParaRPr>
        </a:p>
      </dgm:t>
    </dgm:pt>
    <dgm:pt modelId="{C6190C22-E3E7-4360-A0E7-2B84850F8C73}" type="parTrans" cxnId="{23E93F86-46D2-40DD-80E0-0A4030E993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77CAF6-AB05-4533-9B4F-D6F5CB20CDD4}" type="sibTrans" cxnId="{23E93F86-46D2-40DD-80E0-0A4030E993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AF6D37-9F48-4E46-B523-923AC554799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Coordinator for Activity</a:t>
          </a:r>
          <a:endParaRPr lang="en-US" dirty="0">
            <a:solidFill>
              <a:schemeClr val="tx1"/>
            </a:solidFill>
          </a:endParaRPr>
        </a:p>
      </dgm:t>
    </dgm:pt>
    <dgm:pt modelId="{61CA0A32-F37F-4EB8-8D1B-BCDB684C5483}" type="parTrans" cxnId="{0FFAF40C-4872-4140-9910-610AA34E61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0F4A8E-EF07-4F85-B0EA-C99989EDABAC}" type="sibTrans" cxnId="{0FFAF40C-4872-4140-9910-610AA34E61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DC5B72-3D42-4E07-B1CF-8BC7D28EDCA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</a:t>
          </a:r>
          <a:endParaRPr lang="en-US" dirty="0">
            <a:solidFill>
              <a:schemeClr val="tx1"/>
            </a:solidFill>
          </a:endParaRPr>
        </a:p>
      </dgm:t>
    </dgm:pt>
    <dgm:pt modelId="{08FC76EC-85A2-4DB3-A7BA-7B66BFE87D50}" type="parTrans" cxnId="{FE74E2DC-A394-4915-85F7-998CB92B21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C047DF-C896-4B7D-B555-1DB744C55692}" type="sibTrans" cxnId="{FE74E2DC-A394-4915-85F7-998CB92B21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BECB1B-70BA-4041-B9B6-A459C93E7FE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Application Initiated in CE Platform</a:t>
          </a:r>
          <a:endParaRPr lang="en-US" dirty="0">
            <a:solidFill>
              <a:schemeClr val="tx1"/>
            </a:solidFill>
          </a:endParaRPr>
        </a:p>
      </dgm:t>
    </dgm:pt>
    <dgm:pt modelId="{D091387C-3377-4CA8-8BAA-E5A437D7972C}" type="parTrans" cxnId="{1315175B-8B14-4616-857E-FC2CDDC11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CE1ADA-BFF0-4F05-B3A6-78442A5F2B15}" type="sibTrans" cxnId="{1315175B-8B14-4616-857E-FC2CDDC11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036FC0-D7F8-48AB-85D9-A7ABAB99C38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Application completed and approved</a:t>
          </a:r>
          <a:endParaRPr lang="en-US" dirty="0">
            <a:solidFill>
              <a:schemeClr val="tx1"/>
            </a:solidFill>
          </a:endParaRPr>
        </a:p>
      </dgm:t>
    </dgm:pt>
    <dgm:pt modelId="{F4C3406A-2526-469A-94F3-F147E039126D}" type="parTrans" cxnId="{9A2328F2-16F3-4BA3-AF8B-F91583AEBB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238AAC-F30B-42E2-9638-9A48E5FCF3E2}" type="sibTrans" cxnId="{9A2328F2-16F3-4BA3-AF8B-F91583AEBB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90F96E-9B64-4C8E-89F2-BDDC3F3B5E6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 sends application to subcommittee for approval</a:t>
          </a:r>
          <a:endParaRPr lang="en-US" dirty="0">
            <a:solidFill>
              <a:schemeClr val="tx1"/>
            </a:solidFill>
          </a:endParaRPr>
        </a:p>
      </dgm:t>
    </dgm:pt>
    <dgm:pt modelId="{E9E5E907-23B5-483F-984B-A7D6E6946394}" type="parTrans" cxnId="{5C3BC95C-A3F7-42E1-98D5-58C60CB4A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0286C7-5001-47EC-AF46-5816D68C66D4}" type="sibTrans" cxnId="{5C3BC95C-A3F7-42E1-98D5-58C60CB4A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1411DB-CCAD-4352-9223-824F34094AE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 emails notice of approval to Departments, Activity Director, Coordinator</a:t>
          </a:r>
          <a:endParaRPr lang="en-US" dirty="0">
            <a:solidFill>
              <a:schemeClr val="tx1"/>
            </a:solidFill>
          </a:endParaRPr>
        </a:p>
      </dgm:t>
    </dgm:pt>
    <dgm:pt modelId="{0DF0AC45-FDE1-46FD-915F-8D9524F1188D}" type="parTrans" cxnId="{B2240184-37A4-44B2-81D1-5AA0D9770A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EBD5DE-17E3-45A3-BAA5-5DD3119B60FC}" type="sibTrans" cxnId="{B2240184-37A4-44B2-81D1-5AA0D9770A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A9974B-E1D2-44E5-97BD-E9F3841D18B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leadership send email to operational leadership for awareness</a:t>
          </a:r>
          <a:endParaRPr lang="en-US" dirty="0">
            <a:solidFill>
              <a:schemeClr val="tx1"/>
            </a:solidFill>
          </a:endParaRPr>
        </a:p>
      </dgm:t>
    </dgm:pt>
    <dgm:pt modelId="{2222B4BB-0CA2-4AE3-BC70-EB30EB72647B}" type="parTrans" cxnId="{9F8052D7-DC15-48A1-A3BA-E6C4697E18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6D62DD-C583-4970-AAF6-96008969E182}" type="sibTrans" cxnId="{9F8052D7-DC15-48A1-A3BA-E6C4697E18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E4432E-DF99-4264-BAAC-AD292C45B86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End</a:t>
          </a:r>
          <a:endParaRPr lang="en-US" dirty="0">
            <a:solidFill>
              <a:schemeClr val="tx1"/>
            </a:solidFill>
          </a:endParaRPr>
        </a:p>
      </dgm:t>
    </dgm:pt>
    <dgm:pt modelId="{C76C0AC2-DD49-4FB0-9292-7F4E577ED4A4}" type="parTrans" cxnId="{255FCBF0-48DE-40DC-841F-5598F8C93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F167D3-ED68-47C1-9D5A-AC3DE369D18D}" type="sibTrans" cxnId="{255FCBF0-48DE-40DC-841F-5598F8C93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2A9947-19D8-44AB-835A-5988EBBABB41}" type="pres">
      <dgm:prSet presAssocID="{121E5932-8E63-44B5-AE45-D64F1DBE6E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F4373-B448-41C9-A255-32A1A587DA59}" type="pres">
      <dgm:prSet presAssocID="{2D8BF68C-3557-4996-83D4-B45A5CB9BBB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333C6-80E3-4318-B084-0EFB3FDDF1E7}" type="pres">
      <dgm:prSet presAssocID="{6C96B937-5740-45CD-A7AD-8F611DD422E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9CE99D8-A9C1-45C3-904F-C8B8781FAA2E}" type="pres">
      <dgm:prSet presAssocID="{6C96B937-5740-45CD-A7AD-8F611DD422E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7861D35-6C0B-4877-832E-27CC7CD7B84F}" type="pres">
      <dgm:prSet presAssocID="{ACD3BFE3-D3F7-4C33-8435-4AC659EC473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592F0-C7DF-4F18-AFBE-BAED4B03BA87}" type="pres">
      <dgm:prSet presAssocID="{64703D27-5158-4983-A838-BBB3914F96F0}" presName="sibTrans" presStyleLbl="sibTrans2D1" presStyleIdx="1" presStyleCnt="8"/>
      <dgm:spPr/>
      <dgm:t>
        <a:bodyPr/>
        <a:lstStyle/>
        <a:p>
          <a:endParaRPr lang="en-US"/>
        </a:p>
      </dgm:t>
    </dgm:pt>
    <dgm:pt modelId="{CC183D68-0486-4E14-938C-A5B34ECD266E}" type="pres">
      <dgm:prSet presAssocID="{64703D27-5158-4983-A838-BBB3914F96F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78DF8C8-5037-444E-B4E8-B7187D53BA66}" type="pres">
      <dgm:prSet presAssocID="{6B55C6DB-7E7E-484E-AE46-8721E6F74F6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E9CBC-7F36-4673-A569-A36CE0B5B8BB}" type="pres">
      <dgm:prSet presAssocID="{C196590B-28B7-4989-A143-88EBCAC2AFD0}" presName="sibTrans" presStyleLbl="sibTrans2D1" presStyleIdx="2" presStyleCnt="8"/>
      <dgm:spPr/>
      <dgm:t>
        <a:bodyPr/>
        <a:lstStyle/>
        <a:p>
          <a:endParaRPr lang="en-US"/>
        </a:p>
      </dgm:t>
    </dgm:pt>
    <dgm:pt modelId="{F1A04363-50AE-4C0D-B708-0EA0E004E56C}" type="pres">
      <dgm:prSet presAssocID="{C196590B-28B7-4989-A143-88EBCAC2AFD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AC4BA18-2D27-4FFF-B231-4F835C355749}" type="pres">
      <dgm:prSet presAssocID="{DBBECB1B-70BA-4041-B9B6-A459C93E7FE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1D29F-30A7-45EE-BAEA-779178778E9D}" type="pres">
      <dgm:prSet presAssocID="{04CE1ADA-BFF0-4F05-B3A6-78442A5F2B1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6F437353-6333-42F0-9E7E-FE5222DB61F7}" type="pres">
      <dgm:prSet presAssocID="{04CE1ADA-BFF0-4F05-B3A6-78442A5F2B1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A2513F57-D558-49D6-A94B-C89DD27B673C}" type="pres">
      <dgm:prSet presAssocID="{03036FC0-D7F8-48AB-85D9-A7ABAB99C3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3C43A-F7ED-48AA-8A49-6F299E0CD388}" type="pres">
      <dgm:prSet presAssocID="{13238AAC-F30B-42E2-9638-9A48E5FCF3E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5AB73ED-9D74-48A7-9CBC-F6CD76D7777C}" type="pres">
      <dgm:prSet presAssocID="{13238AAC-F30B-42E2-9638-9A48E5FCF3E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3B6CE9A-3B93-482F-8970-9CDC0BED142D}" type="pres">
      <dgm:prSet presAssocID="{C590F96E-9B64-4C8E-89F2-BDDC3F3B5E6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1A52D-7D32-4930-ABDD-7548B76A2F12}" type="pres">
      <dgm:prSet presAssocID="{BE0286C7-5001-47EC-AF46-5816D68C66D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18A7E698-68AA-4304-BDBC-B8604BF00B20}" type="pres">
      <dgm:prSet presAssocID="{BE0286C7-5001-47EC-AF46-5816D68C66D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D3197092-A373-4023-B07F-C2148DB50101}" type="pres">
      <dgm:prSet presAssocID="{191411DB-CCAD-4352-9223-824F34094AE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186D5-BC1F-4E5B-B343-FA173D9CB7A9}" type="pres">
      <dgm:prSet presAssocID="{D8EBD5DE-17E3-45A3-BAA5-5DD3119B60F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80E690D-A806-4B0E-8B66-4A1F66201BC9}" type="pres">
      <dgm:prSet presAssocID="{D8EBD5DE-17E3-45A3-BAA5-5DD3119B60FC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4C81B5B-B3B5-41A0-B207-F57D56D36E5E}" type="pres">
      <dgm:prSet presAssocID="{EBA9974B-E1D2-44E5-97BD-E9F3841D18B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01684-081C-4AA9-9D6B-D20A90C3EB1B}" type="pres">
      <dgm:prSet presAssocID="{A16D62DD-C583-4970-AAF6-96008969E182}" presName="sibTrans" presStyleLbl="sibTrans2D1" presStyleIdx="7" presStyleCnt="8"/>
      <dgm:spPr/>
      <dgm:t>
        <a:bodyPr/>
        <a:lstStyle/>
        <a:p>
          <a:endParaRPr lang="en-US"/>
        </a:p>
      </dgm:t>
    </dgm:pt>
    <dgm:pt modelId="{73D8D523-E741-4FB2-A713-FC61513A0045}" type="pres">
      <dgm:prSet presAssocID="{A16D62DD-C583-4970-AAF6-96008969E182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B4966EC-8C6C-4B4D-BDCE-D2B43E1609E0}" type="pres">
      <dgm:prSet presAssocID="{C0E4432E-DF99-4264-BAAC-AD292C45B86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4B551-CF67-43C8-A352-F4F0AD2A1323}" type="presOf" srcId="{C590F96E-9B64-4C8E-89F2-BDDC3F3B5E62}" destId="{E3B6CE9A-3B93-482F-8970-9CDC0BED142D}" srcOrd="0" destOrd="0" presId="urn:microsoft.com/office/officeart/2005/8/layout/process5"/>
    <dgm:cxn modelId="{CB0FF6FE-60D3-44D0-8EBD-45371387744D}" type="presOf" srcId="{03036FC0-D7F8-48AB-85D9-A7ABAB99C380}" destId="{A2513F57-D558-49D6-A94B-C89DD27B673C}" srcOrd="0" destOrd="0" presId="urn:microsoft.com/office/officeart/2005/8/layout/process5"/>
    <dgm:cxn modelId="{D05DB83B-B16F-4BE5-B00D-1F653028CA72}" type="presOf" srcId="{191411DB-CCAD-4352-9223-824F34094AE0}" destId="{D3197092-A373-4023-B07F-C2148DB50101}" srcOrd="0" destOrd="0" presId="urn:microsoft.com/office/officeart/2005/8/layout/process5"/>
    <dgm:cxn modelId="{A041FD21-A67B-4200-A5A6-8AD02629405F}" type="presOf" srcId="{60DC5B72-3D42-4E07-B1CF-8BC7D28EDCA9}" destId="{278DF8C8-5037-444E-B4E8-B7187D53BA66}" srcOrd="0" destOrd="2" presId="urn:microsoft.com/office/officeart/2005/8/layout/process5"/>
    <dgm:cxn modelId="{AE711FF5-75F1-4642-A999-A636E981F898}" type="presOf" srcId="{EBA9974B-E1D2-44E5-97BD-E9F3841D18B6}" destId="{94C81B5B-B3B5-41A0-B207-F57D56D36E5E}" srcOrd="0" destOrd="0" presId="urn:microsoft.com/office/officeart/2005/8/layout/process5"/>
    <dgm:cxn modelId="{5C75A509-EA13-4FD4-AD2B-2F62DFE2BA31}" type="presOf" srcId="{BE0286C7-5001-47EC-AF46-5816D68C66D4}" destId="{0C61A52D-7D32-4930-ABDD-7548B76A2F12}" srcOrd="0" destOrd="0" presId="urn:microsoft.com/office/officeart/2005/8/layout/process5"/>
    <dgm:cxn modelId="{1131AE3A-C5A4-4FD1-A91E-EF806514684E}" type="presOf" srcId="{04CE1ADA-BFF0-4F05-B3A6-78442A5F2B15}" destId="{3751D29F-30A7-45EE-BAEA-779178778E9D}" srcOrd="0" destOrd="0" presId="urn:microsoft.com/office/officeart/2005/8/layout/process5"/>
    <dgm:cxn modelId="{EB52B2CF-4E9B-4BA0-B145-09207BB949F5}" type="presOf" srcId="{64703D27-5158-4983-A838-BBB3914F96F0}" destId="{271592F0-C7DF-4F18-AFBE-BAED4B03BA87}" srcOrd="0" destOrd="0" presId="urn:microsoft.com/office/officeart/2005/8/layout/process5"/>
    <dgm:cxn modelId="{4D4173CC-824A-47B2-BE86-1AF57B25B143}" type="presOf" srcId="{6C96B937-5740-45CD-A7AD-8F611DD422E4}" destId="{69CE99D8-A9C1-45C3-904F-C8B8781FAA2E}" srcOrd="1" destOrd="0" presId="urn:microsoft.com/office/officeart/2005/8/layout/process5"/>
    <dgm:cxn modelId="{51C195BD-4EEE-4B99-8363-C120A8904C88}" type="presOf" srcId="{64703D27-5158-4983-A838-BBB3914F96F0}" destId="{CC183D68-0486-4E14-938C-A5B34ECD266E}" srcOrd="1" destOrd="0" presId="urn:microsoft.com/office/officeart/2005/8/layout/process5"/>
    <dgm:cxn modelId="{22D42097-707B-49F6-A641-528520D0250B}" type="presOf" srcId="{431FECC7-A389-432C-857A-5CDE9C1387EE}" destId="{278DF8C8-5037-444E-B4E8-B7187D53BA66}" srcOrd="0" destOrd="1" presId="urn:microsoft.com/office/officeart/2005/8/layout/process5"/>
    <dgm:cxn modelId="{B8383FF7-B102-4E26-A5A4-FC244526B4AB}" type="presOf" srcId="{6B55C6DB-7E7E-484E-AE46-8721E6F74F67}" destId="{278DF8C8-5037-444E-B4E8-B7187D53BA66}" srcOrd="0" destOrd="0" presId="urn:microsoft.com/office/officeart/2005/8/layout/process5"/>
    <dgm:cxn modelId="{3EF2DC0E-3659-41A2-A655-504E30720231}" srcId="{2D8BF68C-3557-4996-83D4-B45A5CB9BBBF}" destId="{8AE9F247-0EC6-47FD-B0B5-AFFF3A056C4B}" srcOrd="0" destOrd="0" parTransId="{F7F69C85-E4FE-4167-9B39-7AE922108993}" sibTransId="{92C1277B-6275-4942-A1DB-C9BBB4FCCB79}"/>
    <dgm:cxn modelId="{1A9E7AB3-B319-4641-8E51-252CF794261C}" type="presOf" srcId="{DBBECB1B-70BA-4041-B9B6-A459C93E7FE1}" destId="{BAC4BA18-2D27-4FFF-B231-4F835C355749}" srcOrd="0" destOrd="0" presId="urn:microsoft.com/office/officeart/2005/8/layout/process5"/>
    <dgm:cxn modelId="{FE74E2DC-A394-4915-85F7-998CB92B2121}" srcId="{6B55C6DB-7E7E-484E-AE46-8721E6F74F67}" destId="{60DC5B72-3D42-4E07-B1CF-8BC7D28EDCA9}" srcOrd="1" destOrd="0" parTransId="{08FC76EC-85A2-4DB3-A7BA-7B66BFE87D50}" sibTransId="{C4C047DF-C896-4B7D-B555-1DB744C55692}"/>
    <dgm:cxn modelId="{B9CEE468-562C-4272-8850-2629CB7ABB31}" type="presOf" srcId="{D8EBD5DE-17E3-45A3-BAA5-5DD3119B60FC}" destId="{080E690D-A806-4B0E-8B66-4A1F66201BC9}" srcOrd="1" destOrd="0" presId="urn:microsoft.com/office/officeart/2005/8/layout/process5"/>
    <dgm:cxn modelId="{B2240184-37A4-44B2-81D1-5AA0D9770A11}" srcId="{121E5932-8E63-44B5-AE45-D64F1DBE6E9D}" destId="{191411DB-CCAD-4352-9223-824F34094AE0}" srcOrd="6" destOrd="0" parTransId="{0DF0AC45-FDE1-46FD-915F-8D9524F1188D}" sibTransId="{D8EBD5DE-17E3-45A3-BAA5-5DD3119B60FC}"/>
    <dgm:cxn modelId="{6F2D2871-4307-4BE5-AFC4-1985CA8A2CFA}" type="presOf" srcId="{D8EBD5DE-17E3-45A3-BAA5-5DD3119B60FC}" destId="{919186D5-BC1F-4E5B-B343-FA173D9CB7A9}" srcOrd="0" destOrd="0" presId="urn:microsoft.com/office/officeart/2005/8/layout/process5"/>
    <dgm:cxn modelId="{93168116-AD17-4482-BB25-EC215E1F8AE0}" type="presOf" srcId="{C0E4432E-DF99-4264-BAAC-AD292C45B861}" destId="{7B4966EC-8C6C-4B4D-BDCE-D2B43E1609E0}" srcOrd="0" destOrd="0" presId="urn:microsoft.com/office/officeart/2005/8/layout/process5"/>
    <dgm:cxn modelId="{8120446E-B9CA-4371-BEA7-874134703915}" type="presOf" srcId="{ACD3BFE3-D3F7-4C33-8435-4AC659EC4730}" destId="{37861D35-6C0B-4877-832E-27CC7CD7B84F}" srcOrd="0" destOrd="0" presId="urn:microsoft.com/office/officeart/2005/8/layout/process5"/>
    <dgm:cxn modelId="{23E93F86-46D2-40DD-80E0-0A4030E99393}" srcId="{6B55C6DB-7E7E-484E-AE46-8721E6F74F67}" destId="{431FECC7-A389-432C-857A-5CDE9C1387EE}" srcOrd="0" destOrd="0" parTransId="{C6190C22-E3E7-4360-A0E7-2B84850F8C73}" sibTransId="{7A77CAF6-AB05-4533-9B4F-D6F5CB20CDD4}"/>
    <dgm:cxn modelId="{DE48E182-0597-4832-9C96-25559950BC3D}" type="presOf" srcId="{13238AAC-F30B-42E2-9638-9A48E5FCF3E2}" destId="{A5AB73ED-9D74-48A7-9CBC-F6CD76D7777C}" srcOrd="1" destOrd="0" presId="urn:microsoft.com/office/officeart/2005/8/layout/process5"/>
    <dgm:cxn modelId="{07486836-D452-40C1-A7B7-C5AA7954E8EF}" type="presOf" srcId="{8AE9F247-0EC6-47FD-B0B5-AFFF3A056C4B}" destId="{B40F4373-B448-41C9-A255-32A1A587DA59}" srcOrd="0" destOrd="1" presId="urn:microsoft.com/office/officeart/2005/8/layout/process5"/>
    <dgm:cxn modelId="{B6D3CDC6-8EF9-433A-ABE2-5049B9C08EAB}" type="presOf" srcId="{BE0286C7-5001-47EC-AF46-5816D68C66D4}" destId="{18A7E698-68AA-4304-BDBC-B8604BF00B20}" srcOrd="1" destOrd="0" presId="urn:microsoft.com/office/officeart/2005/8/layout/process5"/>
    <dgm:cxn modelId="{255FCBF0-48DE-40DC-841F-5598F8C93895}" srcId="{121E5932-8E63-44B5-AE45-D64F1DBE6E9D}" destId="{C0E4432E-DF99-4264-BAAC-AD292C45B861}" srcOrd="8" destOrd="0" parTransId="{C76C0AC2-DD49-4FB0-9292-7F4E577ED4A4}" sibTransId="{ECF167D3-ED68-47C1-9D5A-AC3DE369D18D}"/>
    <dgm:cxn modelId="{B54888A3-30E4-469C-BC25-1BD0FE804677}" type="presOf" srcId="{A16D62DD-C583-4970-AAF6-96008969E182}" destId="{73D8D523-E741-4FB2-A713-FC61513A0045}" srcOrd="1" destOrd="0" presId="urn:microsoft.com/office/officeart/2005/8/layout/process5"/>
    <dgm:cxn modelId="{597EA077-6E81-4576-AE92-F8605F5E4EB0}" type="presOf" srcId="{C196590B-28B7-4989-A143-88EBCAC2AFD0}" destId="{91DE9CBC-7F36-4673-A569-A36CE0B5B8BB}" srcOrd="0" destOrd="0" presId="urn:microsoft.com/office/officeart/2005/8/layout/process5"/>
    <dgm:cxn modelId="{B0523A59-314F-430E-993C-5A5039AAA2A0}" type="presOf" srcId="{2D8BF68C-3557-4996-83D4-B45A5CB9BBBF}" destId="{B40F4373-B448-41C9-A255-32A1A587DA59}" srcOrd="0" destOrd="0" presId="urn:microsoft.com/office/officeart/2005/8/layout/process5"/>
    <dgm:cxn modelId="{1315175B-8B14-4616-857E-FC2CDDC118E2}" srcId="{121E5932-8E63-44B5-AE45-D64F1DBE6E9D}" destId="{DBBECB1B-70BA-4041-B9B6-A459C93E7FE1}" srcOrd="3" destOrd="0" parTransId="{D091387C-3377-4CA8-8BAA-E5A437D7972C}" sibTransId="{04CE1ADA-BFF0-4F05-B3A6-78442A5F2B15}"/>
    <dgm:cxn modelId="{16F3AE48-445A-4B8E-8FF4-03833BE1132F}" srcId="{121E5932-8E63-44B5-AE45-D64F1DBE6E9D}" destId="{2D8BF68C-3557-4996-83D4-B45A5CB9BBBF}" srcOrd="0" destOrd="0" parTransId="{729AE112-0129-4387-A445-9616C710120C}" sibTransId="{6C96B937-5740-45CD-A7AD-8F611DD422E4}"/>
    <dgm:cxn modelId="{21941887-2D7B-4BC2-AE48-DF946397870B}" type="presOf" srcId="{C196590B-28B7-4989-A143-88EBCAC2AFD0}" destId="{F1A04363-50AE-4C0D-B708-0EA0E004E56C}" srcOrd="1" destOrd="0" presId="urn:microsoft.com/office/officeart/2005/8/layout/process5"/>
    <dgm:cxn modelId="{411C80CB-7BEA-499B-A2A7-9A4CA60BF557}" srcId="{121E5932-8E63-44B5-AE45-D64F1DBE6E9D}" destId="{6B55C6DB-7E7E-484E-AE46-8721E6F74F67}" srcOrd="2" destOrd="0" parTransId="{CBEE5178-AA4A-406A-8943-8220960E978F}" sibTransId="{C196590B-28B7-4989-A143-88EBCAC2AFD0}"/>
    <dgm:cxn modelId="{5C3BC95C-A3F7-42E1-98D5-58C60CB4AE68}" srcId="{121E5932-8E63-44B5-AE45-D64F1DBE6E9D}" destId="{C590F96E-9B64-4C8E-89F2-BDDC3F3B5E62}" srcOrd="5" destOrd="0" parTransId="{E9E5E907-23B5-483F-984B-A7D6E6946394}" sibTransId="{BE0286C7-5001-47EC-AF46-5816D68C66D4}"/>
    <dgm:cxn modelId="{92BDB963-30DA-48EA-A0A0-194E5850CB9C}" type="presOf" srcId="{6C96B937-5740-45CD-A7AD-8F611DD422E4}" destId="{EBF333C6-80E3-4318-B084-0EFB3FDDF1E7}" srcOrd="0" destOrd="0" presId="urn:microsoft.com/office/officeart/2005/8/layout/process5"/>
    <dgm:cxn modelId="{46FD32FD-1EFF-4736-AC55-54701B928890}" srcId="{121E5932-8E63-44B5-AE45-D64F1DBE6E9D}" destId="{ACD3BFE3-D3F7-4C33-8435-4AC659EC4730}" srcOrd="1" destOrd="0" parTransId="{DF4A8775-FC5E-43F0-B8BF-B55FA712427C}" sibTransId="{64703D27-5158-4983-A838-BBB3914F96F0}"/>
    <dgm:cxn modelId="{0FFAF40C-4872-4140-9910-610AA34E6173}" srcId="{6B55C6DB-7E7E-484E-AE46-8721E6F74F67}" destId="{8DAF6D37-9F48-4E46-B523-923AC554799A}" srcOrd="2" destOrd="0" parTransId="{61CA0A32-F37F-4EB8-8D1B-BCDB684C5483}" sibTransId="{4C0F4A8E-EF07-4F85-B0EA-C99989EDABAC}"/>
    <dgm:cxn modelId="{50CAF1D2-28F8-43D1-BF0E-72A150EC173A}" type="presOf" srcId="{8DAF6D37-9F48-4E46-B523-923AC554799A}" destId="{278DF8C8-5037-444E-B4E8-B7187D53BA66}" srcOrd="0" destOrd="3" presId="urn:microsoft.com/office/officeart/2005/8/layout/process5"/>
    <dgm:cxn modelId="{7300A3E1-79E6-479E-BC7F-BAAF19981863}" type="presOf" srcId="{121E5932-8E63-44B5-AE45-D64F1DBE6E9D}" destId="{C52A9947-19D8-44AB-835A-5988EBBABB41}" srcOrd="0" destOrd="0" presId="urn:microsoft.com/office/officeart/2005/8/layout/process5"/>
    <dgm:cxn modelId="{7AEAAF17-74C1-4254-A3A2-170FDC7E4D8D}" type="presOf" srcId="{04CE1ADA-BFF0-4F05-B3A6-78442A5F2B15}" destId="{6F437353-6333-42F0-9E7E-FE5222DB61F7}" srcOrd="1" destOrd="0" presId="urn:microsoft.com/office/officeart/2005/8/layout/process5"/>
    <dgm:cxn modelId="{9A2328F2-16F3-4BA3-AF8B-F91583AEBB39}" srcId="{121E5932-8E63-44B5-AE45-D64F1DBE6E9D}" destId="{03036FC0-D7F8-48AB-85D9-A7ABAB99C380}" srcOrd="4" destOrd="0" parTransId="{F4C3406A-2526-469A-94F3-F147E039126D}" sibTransId="{13238AAC-F30B-42E2-9638-9A48E5FCF3E2}"/>
    <dgm:cxn modelId="{F2E78352-6BEC-4FE7-A92F-30F4F3AD02AF}" type="presOf" srcId="{A16D62DD-C583-4970-AAF6-96008969E182}" destId="{2FC01684-081C-4AA9-9D6B-D20A90C3EB1B}" srcOrd="0" destOrd="0" presId="urn:microsoft.com/office/officeart/2005/8/layout/process5"/>
    <dgm:cxn modelId="{4597A74C-14C9-41DE-8D13-E274DBFE6ECE}" type="presOf" srcId="{13238AAC-F30B-42E2-9638-9A48E5FCF3E2}" destId="{A333C43A-F7ED-48AA-8A49-6F299E0CD388}" srcOrd="0" destOrd="0" presId="urn:microsoft.com/office/officeart/2005/8/layout/process5"/>
    <dgm:cxn modelId="{9F8052D7-DC15-48A1-A3BA-E6C4697E18F6}" srcId="{121E5932-8E63-44B5-AE45-D64F1DBE6E9D}" destId="{EBA9974B-E1D2-44E5-97BD-E9F3841D18B6}" srcOrd="7" destOrd="0" parTransId="{2222B4BB-0CA2-4AE3-BC70-EB30EB72647B}" sibTransId="{A16D62DD-C583-4970-AAF6-96008969E182}"/>
    <dgm:cxn modelId="{DA108FFF-9B24-44D5-B610-E68789125D29}" type="presParOf" srcId="{C52A9947-19D8-44AB-835A-5988EBBABB41}" destId="{B40F4373-B448-41C9-A255-32A1A587DA59}" srcOrd="0" destOrd="0" presId="urn:microsoft.com/office/officeart/2005/8/layout/process5"/>
    <dgm:cxn modelId="{598EC67D-EC37-4266-A7F1-B6F901878778}" type="presParOf" srcId="{C52A9947-19D8-44AB-835A-5988EBBABB41}" destId="{EBF333C6-80E3-4318-B084-0EFB3FDDF1E7}" srcOrd="1" destOrd="0" presId="urn:microsoft.com/office/officeart/2005/8/layout/process5"/>
    <dgm:cxn modelId="{C47A8C18-027E-4C82-A0B0-8D70DD11ABD5}" type="presParOf" srcId="{EBF333C6-80E3-4318-B084-0EFB3FDDF1E7}" destId="{69CE99D8-A9C1-45C3-904F-C8B8781FAA2E}" srcOrd="0" destOrd="0" presId="urn:microsoft.com/office/officeart/2005/8/layout/process5"/>
    <dgm:cxn modelId="{5C6272E5-4291-4CB8-B76A-BAB6AEAECEFF}" type="presParOf" srcId="{C52A9947-19D8-44AB-835A-5988EBBABB41}" destId="{37861D35-6C0B-4877-832E-27CC7CD7B84F}" srcOrd="2" destOrd="0" presId="urn:microsoft.com/office/officeart/2005/8/layout/process5"/>
    <dgm:cxn modelId="{7B15FD5F-8A6C-406B-82E7-2B34B179AF3E}" type="presParOf" srcId="{C52A9947-19D8-44AB-835A-5988EBBABB41}" destId="{271592F0-C7DF-4F18-AFBE-BAED4B03BA87}" srcOrd="3" destOrd="0" presId="urn:microsoft.com/office/officeart/2005/8/layout/process5"/>
    <dgm:cxn modelId="{2A60092F-63DE-4522-BDB6-C612FC3D03C9}" type="presParOf" srcId="{271592F0-C7DF-4F18-AFBE-BAED4B03BA87}" destId="{CC183D68-0486-4E14-938C-A5B34ECD266E}" srcOrd="0" destOrd="0" presId="urn:microsoft.com/office/officeart/2005/8/layout/process5"/>
    <dgm:cxn modelId="{D3C105BF-6FC0-4FA3-B5E9-F8A150A87CE1}" type="presParOf" srcId="{C52A9947-19D8-44AB-835A-5988EBBABB41}" destId="{278DF8C8-5037-444E-B4E8-B7187D53BA66}" srcOrd="4" destOrd="0" presId="urn:microsoft.com/office/officeart/2005/8/layout/process5"/>
    <dgm:cxn modelId="{FCB10F15-9EFF-4439-A3CE-A6244606F299}" type="presParOf" srcId="{C52A9947-19D8-44AB-835A-5988EBBABB41}" destId="{91DE9CBC-7F36-4673-A569-A36CE0B5B8BB}" srcOrd="5" destOrd="0" presId="urn:microsoft.com/office/officeart/2005/8/layout/process5"/>
    <dgm:cxn modelId="{E14C4A23-B28A-4AD3-BF5B-F58C39DEE4CB}" type="presParOf" srcId="{91DE9CBC-7F36-4673-A569-A36CE0B5B8BB}" destId="{F1A04363-50AE-4C0D-B708-0EA0E004E56C}" srcOrd="0" destOrd="0" presId="urn:microsoft.com/office/officeart/2005/8/layout/process5"/>
    <dgm:cxn modelId="{81A75E0C-3C5F-4452-AF91-7A70CB3737C9}" type="presParOf" srcId="{C52A9947-19D8-44AB-835A-5988EBBABB41}" destId="{BAC4BA18-2D27-4FFF-B231-4F835C355749}" srcOrd="6" destOrd="0" presId="urn:microsoft.com/office/officeart/2005/8/layout/process5"/>
    <dgm:cxn modelId="{0A54914A-BBA5-4798-961E-15D3001D24C0}" type="presParOf" srcId="{C52A9947-19D8-44AB-835A-5988EBBABB41}" destId="{3751D29F-30A7-45EE-BAEA-779178778E9D}" srcOrd="7" destOrd="0" presId="urn:microsoft.com/office/officeart/2005/8/layout/process5"/>
    <dgm:cxn modelId="{4C2E739A-CF7D-4087-8CF3-6830DE486BAC}" type="presParOf" srcId="{3751D29F-30A7-45EE-BAEA-779178778E9D}" destId="{6F437353-6333-42F0-9E7E-FE5222DB61F7}" srcOrd="0" destOrd="0" presId="urn:microsoft.com/office/officeart/2005/8/layout/process5"/>
    <dgm:cxn modelId="{E05AA0B9-1E56-4F19-B37C-062191FBE97F}" type="presParOf" srcId="{C52A9947-19D8-44AB-835A-5988EBBABB41}" destId="{A2513F57-D558-49D6-A94B-C89DD27B673C}" srcOrd="8" destOrd="0" presId="urn:microsoft.com/office/officeart/2005/8/layout/process5"/>
    <dgm:cxn modelId="{4385EF6F-7602-4A60-9D54-9277E31BF2DF}" type="presParOf" srcId="{C52A9947-19D8-44AB-835A-5988EBBABB41}" destId="{A333C43A-F7ED-48AA-8A49-6F299E0CD388}" srcOrd="9" destOrd="0" presId="urn:microsoft.com/office/officeart/2005/8/layout/process5"/>
    <dgm:cxn modelId="{22AD6F56-2748-4A93-B5C8-21242B0BC185}" type="presParOf" srcId="{A333C43A-F7ED-48AA-8A49-6F299E0CD388}" destId="{A5AB73ED-9D74-48A7-9CBC-F6CD76D7777C}" srcOrd="0" destOrd="0" presId="urn:microsoft.com/office/officeart/2005/8/layout/process5"/>
    <dgm:cxn modelId="{F804650A-C401-435D-9C7D-5EBBDDA21BFD}" type="presParOf" srcId="{C52A9947-19D8-44AB-835A-5988EBBABB41}" destId="{E3B6CE9A-3B93-482F-8970-9CDC0BED142D}" srcOrd="10" destOrd="0" presId="urn:microsoft.com/office/officeart/2005/8/layout/process5"/>
    <dgm:cxn modelId="{326736F1-FA0C-4438-8344-4D43895EB25A}" type="presParOf" srcId="{C52A9947-19D8-44AB-835A-5988EBBABB41}" destId="{0C61A52D-7D32-4930-ABDD-7548B76A2F12}" srcOrd="11" destOrd="0" presId="urn:microsoft.com/office/officeart/2005/8/layout/process5"/>
    <dgm:cxn modelId="{D09D9145-482D-4FD8-8F65-C70B06845FCD}" type="presParOf" srcId="{0C61A52D-7D32-4930-ABDD-7548B76A2F12}" destId="{18A7E698-68AA-4304-BDBC-B8604BF00B20}" srcOrd="0" destOrd="0" presId="urn:microsoft.com/office/officeart/2005/8/layout/process5"/>
    <dgm:cxn modelId="{5B1216FA-5C40-490C-8823-8F8208325AAA}" type="presParOf" srcId="{C52A9947-19D8-44AB-835A-5988EBBABB41}" destId="{D3197092-A373-4023-B07F-C2148DB50101}" srcOrd="12" destOrd="0" presId="urn:microsoft.com/office/officeart/2005/8/layout/process5"/>
    <dgm:cxn modelId="{DEDAC6A6-7BC1-43BE-B7C4-9D06749C764A}" type="presParOf" srcId="{C52A9947-19D8-44AB-835A-5988EBBABB41}" destId="{919186D5-BC1F-4E5B-B343-FA173D9CB7A9}" srcOrd="13" destOrd="0" presId="urn:microsoft.com/office/officeart/2005/8/layout/process5"/>
    <dgm:cxn modelId="{A915126C-5D0E-4A19-93E0-2B6260EAD557}" type="presParOf" srcId="{919186D5-BC1F-4E5B-B343-FA173D9CB7A9}" destId="{080E690D-A806-4B0E-8B66-4A1F66201BC9}" srcOrd="0" destOrd="0" presId="urn:microsoft.com/office/officeart/2005/8/layout/process5"/>
    <dgm:cxn modelId="{9A1B3BD6-A4D9-48E9-921A-4A8E6D907A82}" type="presParOf" srcId="{C52A9947-19D8-44AB-835A-5988EBBABB41}" destId="{94C81B5B-B3B5-41A0-B207-F57D56D36E5E}" srcOrd="14" destOrd="0" presId="urn:microsoft.com/office/officeart/2005/8/layout/process5"/>
    <dgm:cxn modelId="{B9D6EC41-69F4-40B9-A3FB-9512B4E3A2A1}" type="presParOf" srcId="{C52A9947-19D8-44AB-835A-5988EBBABB41}" destId="{2FC01684-081C-4AA9-9D6B-D20A90C3EB1B}" srcOrd="15" destOrd="0" presId="urn:microsoft.com/office/officeart/2005/8/layout/process5"/>
    <dgm:cxn modelId="{AECA450C-8F5A-4B41-BBE3-B8965D4073D9}" type="presParOf" srcId="{2FC01684-081C-4AA9-9D6B-D20A90C3EB1B}" destId="{73D8D523-E741-4FB2-A713-FC61513A0045}" srcOrd="0" destOrd="0" presId="urn:microsoft.com/office/officeart/2005/8/layout/process5"/>
    <dgm:cxn modelId="{99AB6419-CA77-4E3D-BAB9-A9C869D51205}" type="presParOf" srcId="{C52A9947-19D8-44AB-835A-5988EBBABB41}" destId="{7B4966EC-8C6C-4B4D-BDCE-D2B43E1609E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E5932-8E63-44B5-AE45-D64F1DBE6E9D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D8BF68C-3557-4996-83D4-B45A5CB9BBB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Request Initiated</a:t>
          </a:r>
          <a:endParaRPr lang="en-US" dirty="0">
            <a:solidFill>
              <a:schemeClr val="tx1"/>
            </a:solidFill>
          </a:endParaRPr>
        </a:p>
      </dgm:t>
    </dgm:pt>
    <dgm:pt modelId="{729AE112-0129-4387-A445-9616C710120C}" type="parTrans" cxnId="{16F3AE48-445A-4B8E-8FF4-03833BE113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96B937-5740-45CD-A7AD-8F611DD422E4}" type="sibTrans" cxnId="{16F3AE48-445A-4B8E-8FF4-03833BE113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E9F247-0EC6-47FD-B0B5-AFFF3A056C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Email received </a:t>
          </a:r>
          <a:endParaRPr lang="en-US" dirty="0">
            <a:solidFill>
              <a:schemeClr val="tx1"/>
            </a:solidFill>
          </a:endParaRPr>
        </a:p>
      </dgm:t>
    </dgm:pt>
    <dgm:pt modelId="{F7F69C85-E4FE-4167-9B39-7AE922108993}" type="parTrans" cxnId="{3EF2DC0E-3659-41A2-A655-504E307202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C1277B-6275-4942-A1DB-C9BBB4FCCB79}" type="sibTrans" cxnId="{3EF2DC0E-3659-41A2-A655-504E3072023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D3BFE3-D3F7-4C33-8435-4AC659EC47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Email to initiate RFS</a:t>
          </a:r>
          <a:endParaRPr lang="en-US" dirty="0">
            <a:solidFill>
              <a:schemeClr val="tx1"/>
            </a:solidFill>
          </a:endParaRPr>
        </a:p>
      </dgm:t>
    </dgm:pt>
    <dgm:pt modelId="{DF4A8775-FC5E-43F0-B8BF-B55FA712427C}" type="parTrans" cxnId="{46FD32FD-1EFF-4736-AC55-54701B928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703D27-5158-4983-A838-BBB3914F96F0}" type="sibTrans" cxnId="{46FD32FD-1EFF-4736-AC55-54701B9288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55C6DB-7E7E-484E-AE46-8721E6F74F6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Meeting scheduled</a:t>
          </a:r>
          <a:endParaRPr lang="en-US" dirty="0">
            <a:solidFill>
              <a:schemeClr val="tx1"/>
            </a:solidFill>
          </a:endParaRPr>
        </a:p>
      </dgm:t>
    </dgm:pt>
    <dgm:pt modelId="{CBEE5178-AA4A-406A-8943-8220960E978F}" type="parTrans" cxnId="{411C80CB-7BEA-499B-A2A7-9A4CA60BF5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96590B-28B7-4989-A143-88EBCAC2AFD0}" type="sibTrans" cxnId="{411C80CB-7BEA-499B-A2A7-9A4CA60BF5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1FECC7-A389-432C-857A-5CDE9C1387E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Activity Director</a:t>
          </a:r>
          <a:endParaRPr lang="en-US" dirty="0">
            <a:solidFill>
              <a:schemeClr val="tx1"/>
            </a:solidFill>
          </a:endParaRPr>
        </a:p>
      </dgm:t>
    </dgm:pt>
    <dgm:pt modelId="{C6190C22-E3E7-4360-A0E7-2B84850F8C73}" type="parTrans" cxnId="{23E93F86-46D2-40DD-80E0-0A4030E993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77CAF6-AB05-4533-9B4F-D6F5CB20CDD4}" type="sibTrans" cxnId="{23E93F86-46D2-40DD-80E0-0A4030E993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AF6D37-9F48-4E46-B523-923AC554799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Coordinator for Activity</a:t>
          </a:r>
          <a:endParaRPr lang="en-US" dirty="0">
            <a:solidFill>
              <a:schemeClr val="tx1"/>
            </a:solidFill>
          </a:endParaRPr>
        </a:p>
      </dgm:t>
    </dgm:pt>
    <dgm:pt modelId="{61CA0A32-F37F-4EB8-8D1B-BCDB684C5483}" type="parTrans" cxnId="{0FFAF40C-4872-4140-9910-610AA34E61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0F4A8E-EF07-4F85-B0EA-C99989EDABAC}" type="sibTrans" cxnId="{0FFAF40C-4872-4140-9910-610AA34E61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DC5B72-3D42-4E07-B1CF-8BC7D28EDCA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</a:t>
          </a:r>
          <a:endParaRPr lang="en-US" dirty="0">
            <a:solidFill>
              <a:schemeClr val="tx1"/>
            </a:solidFill>
          </a:endParaRPr>
        </a:p>
      </dgm:t>
    </dgm:pt>
    <dgm:pt modelId="{08FC76EC-85A2-4DB3-A7BA-7B66BFE87D50}" type="parTrans" cxnId="{FE74E2DC-A394-4915-85F7-998CB92B21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C047DF-C896-4B7D-B555-1DB744C55692}" type="sibTrans" cxnId="{FE74E2DC-A394-4915-85F7-998CB92B21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BECB1B-70BA-4041-B9B6-A459C93E7FE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Application Initiated in CE Platform</a:t>
          </a:r>
          <a:endParaRPr lang="en-US" dirty="0">
            <a:solidFill>
              <a:schemeClr val="tx1"/>
            </a:solidFill>
          </a:endParaRPr>
        </a:p>
      </dgm:t>
    </dgm:pt>
    <dgm:pt modelId="{D091387C-3377-4CA8-8BAA-E5A437D7972C}" type="parTrans" cxnId="{1315175B-8B14-4616-857E-FC2CDDC11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CE1ADA-BFF0-4F05-B3A6-78442A5F2B15}" type="sibTrans" cxnId="{1315175B-8B14-4616-857E-FC2CDDC118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036FC0-D7F8-48AB-85D9-A7ABAB99C38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Application not completed and approved</a:t>
          </a:r>
          <a:endParaRPr lang="en-US" dirty="0">
            <a:solidFill>
              <a:schemeClr val="tx1"/>
            </a:solidFill>
          </a:endParaRPr>
        </a:p>
      </dgm:t>
    </dgm:pt>
    <dgm:pt modelId="{F4C3406A-2526-469A-94F3-F147E039126D}" type="parTrans" cxnId="{9A2328F2-16F3-4BA3-AF8B-F91583AEBB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238AAC-F30B-42E2-9638-9A48E5FCF3E2}" type="sibTrans" cxnId="{9A2328F2-16F3-4BA3-AF8B-F91583AEBB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90F96E-9B64-4C8E-89F2-BDDC3F3B5E6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 sends email with information on what is incomplete and with how to reconcile the issue</a:t>
          </a:r>
          <a:endParaRPr lang="en-US" dirty="0">
            <a:solidFill>
              <a:schemeClr val="tx1"/>
            </a:solidFill>
          </a:endParaRPr>
        </a:p>
      </dgm:t>
    </dgm:pt>
    <dgm:pt modelId="{E9E5E907-23B5-483F-984B-A7D6E6946394}" type="parTrans" cxnId="{5C3BC95C-A3F7-42E1-98D5-58C60CB4A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0286C7-5001-47EC-AF46-5816D68C66D4}" type="sibTrans" cxnId="{5C3BC95C-A3F7-42E1-98D5-58C60CB4AE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1411DB-CCAD-4352-9223-824F34094AE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 emails notice of approval to Departments, Activity Director, Coordinator</a:t>
          </a:r>
          <a:endParaRPr lang="en-US" dirty="0">
            <a:solidFill>
              <a:schemeClr val="tx1"/>
            </a:solidFill>
          </a:endParaRPr>
        </a:p>
      </dgm:t>
    </dgm:pt>
    <dgm:pt modelId="{0DF0AC45-FDE1-46FD-915F-8D9524F1188D}" type="parTrans" cxnId="{B2240184-37A4-44B2-81D1-5AA0D9770A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EBD5DE-17E3-45A3-BAA5-5DD3119B60FC}" type="sibTrans" cxnId="{B2240184-37A4-44B2-81D1-5AA0D9770A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A9974B-E1D2-44E5-97BD-E9F3841D18B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leadership send email to operational leadership for awareness</a:t>
          </a:r>
          <a:endParaRPr lang="en-US" dirty="0">
            <a:solidFill>
              <a:schemeClr val="tx1"/>
            </a:solidFill>
          </a:endParaRPr>
        </a:p>
      </dgm:t>
    </dgm:pt>
    <dgm:pt modelId="{2222B4BB-0CA2-4AE3-BC70-EB30EB72647B}" type="parTrans" cxnId="{9F8052D7-DC15-48A1-A3BA-E6C4697E18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6D62DD-C583-4970-AAF6-96008969E182}" type="sibTrans" cxnId="{9F8052D7-DC15-48A1-A3BA-E6C4697E18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E4432E-DF99-4264-BAAC-AD292C45B86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End</a:t>
          </a:r>
          <a:endParaRPr lang="en-US" dirty="0">
            <a:solidFill>
              <a:schemeClr val="tx1"/>
            </a:solidFill>
          </a:endParaRPr>
        </a:p>
      </dgm:t>
    </dgm:pt>
    <dgm:pt modelId="{C76C0AC2-DD49-4FB0-9292-7F4E577ED4A4}" type="parTrans" cxnId="{255FCBF0-48DE-40DC-841F-5598F8C93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F167D3-ED68-47C1-9D5A-AC3DE369D18D}" type="sibTrans" cxnId="{255FCBF0-48DE-40DC-841F-5598F8C93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7B2131-EB70-4164-8096-73218FBCFA4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Once documents are corrected within the CE platform, they will be checked for completeness</a:t>
          </a:r>
          <a:endParaRPr lang="en-US" dirty="0">
            <a:solidFill>
              <a:schemeClr val="tx1"/>
            </a:solidFill>
          </a:endParaRPr>
        </a:p>
      </dgm:t>
    </dgm:pt>
    <dgm:pt modelId="{6E67E94D-1C36-43FA-A7B1-CB0287379023}" type="parTrans" cxnId="{A72AA6F9-9568-4AD9-92DB-67CC87D063C1}">
      <dgm:prSet/>
      <dgm:spPr/>
      <dgm:t>
        <a:bodyPr/>
        <a:lstStyle/>
        <a:p>
          <a:endParaRPr lang="en-US"/>
        </a:p>
      </dgm:t>
    </dgm:pt>
    <dgm:pt modelId="{2280026C-4AF9-44EB-A28E-F476AD73CFBC}" type="sibTrans" cxnId="{A72AA6F9-9568-4AD9-92DB-67CC87D063C1}">
      <dgm:prSet/>
      <dgm:spPr/>
      <dgm:t>
        <a:bodyPr/>
        <a:lstStyle/>
        <a:p>
          <a:endParaRPr lang="en-US"/>
        </a:p>
      </dgm:t>
    </dgm:pt>
    <dgm:pt modelId="{2ED6C9A8-3841-4228-8F41-DA856309692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CE staff will then send application to sub-committee for review/approval</a:t>
          </a:r>
          <a:endParaRPr lang="en-US" dirty="0">
            <a:solidFill>
              <a:schemeClr val="tx1"/>
            </a:solidFill>
          </a:endParaRPr>
        </a:p>
      </dgm:t>
    </dgm:pt>
    <dgm:pt modelId="{38892965-DBC0-4BE1-8D58-6AAC98DD1AE2}" type="parTrans" cxnId="{139DBE10-8645-4A84-884D-22AB79FE4FF6}">
      <dgm:prSet/>
      <dgm:spPr/>
      <dgm:t>
        <a:bodyPr/>
        <a:lstStyle/>
        <a:p>
          <a:endParaRPr lang="en-US"/>
        </a:p>
      </dgm:t>
    </dgm:pt>
    <dgm:pt modelId="{93232D68-B0BD-4BB5-B219-877EF1BE4936}" type="sibTrans" cxnId="{139DBE10-8645-4A84-884D-22AB79FE4FF6}">
      <dgm:prSet/>
      <dgm:spPr/>
      <dgm:t>
        <a:bodyPr/>
        <a:lstStyle/>
        <a:p>
          <a:endParaRPr lang="en-US"/>
        </a:p>
      </dgm:t>
    </dgm:pt>
    <dgm:pt modelId="{C52A9947-19D8-44AB-835A-5988EBBABB41}" type="pres">
      <dgm:prSet presAssocID="{121E5932-8E63-44B5-AE45-D64F1DBE6E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F4373-B448-41C9-A255-32A1A587DA59}" type="pres">
      <dgm:prSet presAssocID="{2D8BF68C-3557-4996-83D4-B45A5CB9BBB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333C6-80E3-4318-B084-0EFB3FDDF1E7}" type="pres">
      <dgm:prSet presAssocID="{6C96B937-5740-45CD-A7AD-8F611DD422E4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69CE99D8-A9C1-45C3-904F-C8B8781FAA2E}" type="pres">
      <dgm:prSet presAssocID="{6C96B937-5740-45CD-A7AD-8F611DD422E4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37861D35-6C0B-4877-832E-27CC7CD7B84F}" type="pres">
      <dgm:prSet presAssocID="{ACD3BFE3-D3F7-4C33-8435-4AC659EC473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592F0-C7DF-4F18-AFBE-BAED4B03BA87}" type="pres">
      <dgm:prSet presAssocID="{64703D27-5158-4983-A838-BBB3914F96F0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CC183D68-0486-4E14-938C-A5B34ECD266E}" type="pres">
      <dgm:prSet presAssocID="{64703D27-5158-4983-A838-BBB3914F96F0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278DF8C8-5037-444E-B4E8-B7187D53BA66}" type="pres">
      <dgm:prSet presAssocID="{6B55C6DB-7E7E-484E-AE46-8721E6F74F6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E9CBC-7F36-4673-A569-A36CE0B5B8BB}" type="pres">
      <dgm:prSet presAssocID="{C196590B-28B7-4989-A143-88EBCAC2AFD0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F1A04363-50AE-4C0D-B708-0EA0E004E56C}" type="pres">
      <dgm:prSet presAssocID="{C196590B-28B7-4989-A143-88EBCAC2AFD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BAC4BA18-2D27-4FFF-B231-4F835C355749}" type="pres">
      <dgm:prSet presAssocID="{DBBECB1B-70BA-4041-B9B6-A459C93E7FE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1D29F-30A7-45EE-BAEA-779178778E9D}" type="pres">
      <dgm:prSet presAssocID="{04CE1ADA-BFF0-4F05-B3A6-78442A5F2B15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6F437353-6333-42F0-9E7E-FE5222DB61F7}" type="pres">
      <dgm:prSet presAssocID="{04CE1ADA-BFF0-4F05-B3A6-78442A5F2B15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A2513F57-D558-49D6-A94B-C89DD27B673C}" type="pres">
      <dgm:prSet presAssocID="{03036FC0-D7F8-48AB-85D9-A7ABAB99C38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3C43A-F7ED-48AA-8A49-6F299E0CD388}" type="pres">
      <dgm:prSet presAssocID="{13238AAC-F30B-42E2-9638-9A48E5FCF3E2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A5AB73ED-9D74-48A7-9CBC-F6CD76D7777C}" type="pres">
      <dgm:prSet presAssocID="{13238AAC-F30B-42E2-9638-9A48E5FCF3E2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E3B6CE9A-3B93-482F-8970-9CDC0BED142D}" type="pres">
      <dgm:prSet presAssocID="{C590F96E-9B64-4C8E-89F2-BDDC3F3B5E6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1A52D-7D32-4930-ABDD-7548B76A2F12}" type="pres">
      <dgm:prSet presAssocID="{BE0286C7-5001-47EC-AF46-5816D68C66D4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18A7E698-68AA-4304-BDBC-B8604BF00B20}" type="pres">
      <dgm:prSet presAssocID="{BE0286C7-5001-47EC-AF46-5816D68C66D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10CA5CA-17CF-4B4E-9FD4-595ABDC738C6}" type="pres">
      <dgm:prSet presAssocID="{067B2131-EB70-4164-8096-73218FBCFA4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45385-60F5-47DA-91E0-28A0C6FBC765}" type="pres">
      <dgm:prSet presAssocID="{2280026C-4AF9-44EB-A28E-F476AD73CFBC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B9F61699-134C-42F9-8ED7-0B818DE10B63}" type="pres">
      <dgm:prSet presAssocID="{2280026C-4AF9-44EB-A28E-F476AD73CFBC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C05FC773-304C-434F-8177-49C6AAA32E99}" type="pres">
      <dgm:prSet presAssocID="{2ED6C9A8-3841-4228-8F41-DA856309692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9CD80-9635-441C-B144-3BDB744117BB}" type="pres">
      <dgm:prSet presAssocID="{93232D68-B0BD-4BB5-B219-877EF1BE4936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FFD0DA5D-5A91-4807-B7CC-32269B408C8A}" type="pres">
      <dgm:prSet presAssocID="{93232D68-B0BD-4BB5-B219-877EF1BE4936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D3197092-A373-4023-B07F-C2148DB50101}" type="pres">
      <dgm:prSet presAssocID="{191411DB-CCAD-4352-9223-824F34094AE0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186D5-BC1F-4E5B-B343-FA173D9CB7A9}" type="pres">
      <dgm:prSet presAssocID="{D8EBD5DE-17E3-45A3-BAA5-5DD3119B60FC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080E690D-A806-4B0E-8B66-4A1F66201BC9}" type="pres">
      <dgm:prSet presAssocID="{D8EBD5DE-17E3-45A3-BAA5-5DD3119B60FC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94C81B5B-B3B5-41A0-B207-F57D56D36E5E}" type="pres">
      <dgm:prSet presAssocID="{EBA9974B-E1D2-44E5-97BD-E9F3841D18B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01684-081C-4AA9-9D6B-D20A90C3EB1B}" type="pres">
      <dgm:prSet presAssocID="{A16D62DD-C583-4970-AAF6-96008969E182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73D8D523-E741-4FB2-A713-FC61513A0045}" type="pres">
      <dgm:prSet presAssocID="{A16D62DD-C583-4970-AAF6-96008969E182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7B4966EC-8C6C-4B4D-BDCE-D2B43E1609E0}" type="pres">
      <dgm:prSet presAssocID="{C0E4432E-DF99-4264-BAAC-AD292C45B86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41FD21-A67B-4200-A5A6-8AD02629405F}" type="presOf" srcId="{60DC5B72-3D42-4E07-B1CF-8BC7D28EDCA9}" destId="{278DF8C8-5037-444E-B4E8-B7187D53BA66}" srcOrd="0" destOrd="2" presId="urn:microsoft.com/office/officeart/2005/8/layout/process5"/>
    <dgm:cxn modelId="{5C141013-AD84-4DA2-8DD6-F03E58D69B2D}" type="presOf" srcId="{93232D68-B0BD-4BB5-B219-877EF1BE4936}" destId="{FFD0DA5D-5A91-4807-B7CC-32269B408C8A}" srcOrd="1" destOrd="0" presId="urn:microsoft.com/office/officeart/2005/8/layout/process5"/>
    <dgm:cxn modelId="{4597A74C-14C9-41DE-8D13-E274DBFE6ECE}" type="presOf" srcId="{13238AAC-F30B-42E2-9638-9A48E5FCF3E2}" destId="{A333C43A-F7ED-48AA-8A49-6F299E0CD388}" srcOrd="0" destOrd="0" presId="urn:microsoft.com/office/officeart/2005/8/layout/process5"/>
    <dgm:cxn modelId="{1A9E7AB3-B319-4641-8E51-252CF794261C}" type="presOf" srcId="{DBBECB1B-70BA-4041-B9B6-A459C93E7FE1}" destId="{BAC4BA18-2D27-4FFF-B231-4F835C355749}" srcOrd="0" destOrd="0" presId="urn:microsoft.com/office/officeart/2005/8/layout/process5"/>
    <dgm:cxn modelId="{16F3AE48-445A-4B8E-8FF4-03833BE1132F}" srcId="{121E5932-8E63-44B5-AE45-D64F1DBE6E9D}" destId="{2D8BF68C-3557-4996-83D4-B45A5CB9BBBF}" srcOrd="0" destOrd="0" parTransId="{729AE112-0129-4387-A445-9616C710120C}" sibTransId="{6C96B937-5740-45CD-A7AD-8F611DD422E4}"/>
    <dgm:cxn modelId="{21941887-2D7B-4BC2-AE48-DF946397870B}" type="presOf" srcId="{C196590B-28B7-4989-A143-88EBCAC2AFD0}" destId="{F1A04363-50AE-4C0D-B708-0EA0E004E56C}" srcOrd="1" destOrd="0" presId="urn:microsoft.com/office/officeart/2005/8/layout/process5"/>
    <dgm:cxn modelId="{07486836-D452-40C1-A7B7-C5AA7954E8EF}" type="presOf" srcId="{8AE9F247-0EC6-47FD-B0B5-AFFF3A056C4B}" destId="{B40F4373-B448-41C9-A255-32A1A587DA59}" srcOrd="0" destOrd="1" presId="urn:microsoft.com/office/officeart/2005/8/layout/process5"/>
    <dgm:cxn modelId="{664AFC98-6F0A-4EDC-AF16-4DBA64E7AEBB}" type="presOf" srcId="{2ED6C9A8-3841-4228-8F41-DA8563096926}" destId="{C05FC773-304C-434F-8177-49C6AAA32E99}" srcOrd="0" destOrd="0" presId="urn:microsoft.com/office/officeart/2005/8/layout/process5"/>
    <dgm:cxn modelId="{5C3BC95C-A3F7-42E1-98D5-58C60CB4AE68}" srcId="{121E5932-8E63-44B5-AE45-D64F1DBE6E9D}" destId="{C590F96E-9B64-4C8E-89F2-BDDC3F3B5E62}" srcOrd="5" destOrd="0" parTransId="{E9E5E907-23B5-483F-984B-A7D6E6946394}" sibTransId="{BE0286C7-5001-47EC-AF46-5816D68C66D4}"/>
    <dgm:cxn modelId="{6F2D2871-4307-4BE5-AFC4-1985CA8A2CFA}" type="presOf" srcId="{D8EBD5DE-17E3-45A3-BAA5-5DD3119B60FC}" destId="{919186D5-BC1F-4E5B-B343-FA173D9CB7A9}" srcOrd="0" destOrd="0" presId="urn:microsoft.com/office/officeart/2005/8/layout/process5"/>
    <dgm:cxn modelId="{EB52B2CF-4E9B-4BA0-B145-09207BB949F5}" type="presOf" srcId="{64703D27-5158-4983-A838-BBB3914F96F0}" destId="{271592F0-C7DF-4F18-AFBE-BAED4B03BA87}" srcOrd="0" destOrd="0" presId="urn:microsoft.com/office/officeart/2005/8/layout/process5"/>
    <dgm:cxn modelId="{4D4173CC-824A-47B2-BE86-1AF57B25B143}" type="presOf" srcId="{6C96B937-5740-45CD-A7AD-8F611DD422E4}" destId="{69CE99D8-A9C1-45C3-904F-C8B8781FAA2E}" srcOrd="1" destOrd="0" presId="urn:microsoft.com/office/officeart/2005/8/layout/process5"/>
    <dgm:cxn modelId="{9A2328F2-16F3-4BA3-AF8B-F91583AEBB39}" srcId="{121E5932-8E63-44B5-AE45-D64F1DBE6E9D}" destId="{03036FC0-D7F8-48AB-85D9-A7ABAB99C380}" srcOrd="4" destOrd="0" parTransId="{F4C3406A-2526-469A-94F3-F147E039126D}" sibTransId="{13238AAC-F30B-42E2-9638-9A48E5FCF3E2}"/>
    <dgm:cxn modelId="{255FCBF0-48DE-40DC-841F-5598F8C93895}" srcId="{121E5932-8E63-44B5-AE45-D64F1DBE6E9D}" destId="{C0E4432E-DF99-4264-BAAC-AD292C45B861}" srcOrd="10" destOrd="0" parTransId="{C76C0AC2-DD49-4FB0-9292-7F4E577ED4A4}" sibTransId="{ECF167D3-ED68-47C1-9D5A-AC3DE369D18D}"/>
    <dgm:cxn modelId="{B2240184-37A4-44B2-81D1-5AA0D9770A11}" srcId="{121E5932-8E63-44B5-AE45-D64F1DBE6E9D}" destId="{191411DB-CCAD-4352-9223-824F34094AE0}" srcOrd="8" destOrd="0" parTransId="{0DF0AC45-FDE1-46FD-915F-8D9524F1188D}" sibTransId="{D8EBD5DE-17E3-45A3-BAA5-5DD3119B60FC}"/>
    <dgm:cxn modelId="{8120446E-B9CA-4371-BEA7-874134703915}" type="presOf" srcId="{ACD3BFE3-D3F7-4C33-8435-4AC659EC4730}" destId="{37861D35-6C0B-4877-832E-27CC7CD7B84F}" srcOrd="0" destOrd="0" presId="urn:microsoft.com/office/officeart/2005/8/layout/process5"/>
    <dgm:cxn modelId="{B54888A3-30E4-469C-BC25-1BD0FE804677}" type="presOf" srcId="{A16D62DD-C583-4970-AAF6-96008969E182}" destId="{73D8D523-E741-4FB2-A713-FC61513A0045}" srcOrd="1" destOrd="0" presId="urn:microsoft.com/office/officeart/2005/8/layout/process5"/>
    <dgm:cxn modelId="{51C195BD-4EEE-4B99-8363-C120A8904C88}" type="presOf" srcId="{64703D27-5158-4983-A838-BBB3914F96F0}" destId="{CC183D68-0486-4E14-938C-A5B34ECD266E}" srcOrd="1" destOrd="0" presId="urn:microsoft.com/office/officeart/2005/8/layout/process5"/>
    <dgm:cxn modelId="{7300A3E1-79E6-479E-BC7F-BAAF19981863}" type="presOf" srcId="{121E5932-8E63-44B5-AE45-D64F1DBE6E9D}" destId="{C52A9947-19D8-44AB-835A-5988EBBABB41}" srcOrd="0" destOrd="0" presId="urn:microsoft.com/office/officeart/2005/8/layout/process5"/>
    <dgm:cxn modelId="{C5F4B551-CF67-43C8-A352-F4F0AD2A1323}" type="presOf" srcId="{C590F96E-9B64-4C8E-89F2-BDDC3F3B5E62}" destId="{E3B6CE9A-3B93-482F-8970-9CDC0BED142D}" srcOrd="0" destOrd="0" presId="urn:microsoft.com/office/officeart/2005/8/layout/process5"/>
    <dgm:cxn modelId="{92BDB963-30DA-48EA-A0A0-194E5850CB9C}" type="presOf" srcId="{6C96B937-5740-45CD-A7AD-8F611DD422E4}" destId="{EBF333C6-80E3-4318-B084-0EFB3FDDF1E7}" srcOrd="0" destOrd="0" presId="urn:microsoft.com/office/officeart/2005/8/layout/process5"/>
    <dgm:cxn modelId="{10F5D010-29B1-4838-9862-F75B2AFCAF3E}" type="presOf" srcId="{067B2131-EB70-4164-8096-73218FBCFA45}" destId="{F10CA5CA-17CF-4B4E-9FD4-595ABDC738C6}" srcOrd="0" destOrd="0" presId="urn:microsoft.com/office/officeart/2005/8/layout/process5"/>
    <dgm:cxn modelId="{411C80CB-7BEA-499B-A2A7-9A4CA60BF557}" srcId="{121E5932-8E63-44B5-AE45-D64F1DBE6E9D}" destId="{6B55C6DB-7E7E-484E-AE46-8721E6F74F67}" srcOrd="2" destOrd="0" parTransId="{CBEE5178-AA4A-406A-8943-8220960E978F}" sibTransId="{C196590B-28B7-4989-A143-88EBCAC2AFD0}"/>
    <dgm:cxn modelId="{D05DB83B-B16F-4BE5-B00D-1F653028CA72}" type="presOf" srcId="{191411DB-CCAD-4352-9223-824F34094AE0}" destId="{D3197092-A373-4023-B07F-C2148DB50101}" srcOrd="0" destOrd="0" presId="urn:microsoft.com/office/officeart/2005/8/layout/process5"/>
    <dgm:cxn modelId="{5C75A509-EA13-4FD4-AD2B-2F62DFE2BA31}" type="presOf" srcId="{BE0286C7-5001-47EC-AF46-5816D68C66D4}" destId="{0C61A52D-7D32-4930-ABDD-7548B76A2F12}" srcOrd="0" destOrd="0" presId="urn:microsoft.com/office/officeart/2005/8/layout/process5"/>
    <dgm:cxn modelId="{0FFAF40C-4872-4140-9910-610AA34E6173}" srcId="{6B55C6DB-7E7E-484E-AE46-8721E6F74F67}" destId="{8DAF6D37-9F48-4E46-B523-923AC554799A}" srcOrd="2" destOrd="0" parTransId="{61CA0A32-F37F-4EB8-8D1B-BCDB684C5483}" sibTransId="{4C0F4A8E-EF07-4F85-B0EA-C99989EDABAC}"/>
    <dgm:cxn modelId="{A72AA6F9-9568-4AD9-92DB-67CC87D063C1}" srcId="{121E5932-8E63-44B5-AE45-D64F1DBE6E9D}" destId="{067B2131-EB70-4164-8096-73218FBCFA45}" srcOrd="6" destOrd="0" parTransId="{6E67E94D-1C36-43FA-A7B1-CB0287379023}" sibTransId="{2280026C-4AF9-44EB-A28E-F476AD73CFBC}"/>
    <dgm:cxn modelId="{3EF2DC0E-3659-41A2-A655-504E30720231}" srcId="{2D8BF68C-3557-4996-83D4-B45A5CB9BBBF}" destId="{8AE9F247-0EC6-47FD-B0B5-AFFF3A056C4B}" srcOrd="0" destOrd="0" parTransId="{F7F69C85-E4FE-4167-9B39-7AE922108993}" sibTransId="{92C1277B-6275-4942-A1DB-C9BBB4FCCB79}"/>
    <dgm:cxn modelId="{FE74E2DC-A394-4915-85F7-998CB92B2121}" srcId="{6B55C6DB-7E7E-484E-AE46-8721E6F74F67}" destId="{60DC5B72-3D42-4E07-B1CF-8BC7D28EDCA9}" srcOrd="1" destOrd="0" parTransId="{08FC76EC-85A2-4DB3-A7BA-7B66BFE87D50}" sibTransId="{C4C047DF-C896-4B7D-B555-1DB744C55692}"/>
    <dgm:cxn modelId="{23E93F86-46D2-40DD-80E0-0A4030E99393}" srcId="{6B55C6DB-7E7E-484E-AE46-8721E6F74F67}" destId="{431FECC7-A389-432C-857A-5CDE9C1387EE}" srcOrd="0" destOrd="0" parTransId="{C6190C22-E3E7-4360-A0E7-2B84850F8C73}" sibTransId="{7A77CAF6-AB05-4533-9B4F-D6F5CB20CDD4}"/>
    <dgm:cxn modelId="{50CAF1D2-28F8-43D1-BF0E-72A150EC173A}" type="presOf" srcId="{8DAF6D37-9F48-4E46-B523-923AC554799A}" destId="{278DF8C8-5037-444E-B4E8-B7187D53BA66}" srcOrd="0" destOrd="3" presId="urn:microsoft.com/office/officeart/2005/8/layout/process5"/>
    <dgm:cxn modelId="{1131AE3A-C5A4-4FD1-A91E-EF806514684E}" type="presOf" srcId="{04CE1ADA-BFF0-4F05-B3A6-78442A5F2B15}" destId="{3751D29F-30A7-45EE-BAEA-779178778E9D}" srcOrd="0" destOrd="0" presId="urn:microsoft.com/office/officeart/2005/8/layout/process5"/>
    <dgm:cxn modelId="{B9CEE468-562C-4272-8850-2629CB7ABB31}" type="presOf" srcId="{D8EBD5DE-17E3-45A3-BAA5-5DD3119B60FC}" destId="{080E690D-A806-4B0E-8B66-4A1F66201BC9}" srcOrd="1" destOrd="0" presId="urn:microsoft.com/office/officeart/2005/8/layout/process5"/>
    <dgm:cxn modelId="{CB0FF6FE-60D3-44D0-8EBD-45371387744D}" type="presOf" srcId="{03036FC0-D7F8-48AB-85D9-A7ABAB99C380}" destId="{A2513F57-D558-49D6-A94B-C89DD27B673C}" srcOrd="0" destOrd="0" presId="urn:microsoft.com/office/officeart/2005/8/layout/process5"/>
    <dgm:cxn modelId="{B6D3CDC6-8EF9-433A-ABE2-5049B9C08EAB}" type="presOf" srcId="{BE0286C7-5001-47EC-AF46-5816D68C66D4}" destId="{18A7E698-68AA-4304-BDBC-B8604BF00B20}" srcOrd="1" destOrd="0" presId="urn:microsoft.com/office/officeart/2005/8/layout/process5"/>
    <dgm:cxn modelId="{8D161051-8ADD-42DF-9F4B-20785453FD0D}" type="presOf" srcId="{93232D68-B0BD-4BB5-B219-877EF1BE4936}" destId="{E019CD80-9635-441C-B144-3BDB744117BB}" srcOrd="0" destOrd="0" presId="urn:microsoft.com/office/officeart/2005/8/layout/process5"/>
    <dgm:cxn modelId="{46FD32FD-1EFF-4736-AC55-54701B928890}" srcId="{121E5932-8E63-44B5-AE45-D64F1DBE6E9D}" destId="{ACD3BFE3-D3F7-4C33-8435-4AC659EC4730}" srcOrd="1" destOrd="0" parTransId="{DF4A8775-FC5E-43F0-B8BF-B55FA712427C}" sibTransId="{64703D27-5158-4983-A838-BBB3914F96F0}"/>
    <dgm:cxn modelId="{597EA077-6E81-4576-AE92-F8605F5E4EB0}" type="presOf" srcId="{C196590B-28B7-4989-A143-88EBCAC2AFD0}" destId="{91DE9CBC-7F36-4673-A569-A36CE0B5B8BB}" srcOrd="0" destOrd="0" presId="urn:microsoft.com/office/officeart/2005/8/layout/process5"/>
    <dgm:cxn modelId="{9F8052D7-DC15-48A1-A3BA-E6C4697E18F6}" srcId="{121E5932-8E63-44B5-AE45-D64F1DBE6E9D}" destId="{EBA9974B-E1D2-44E5-97BD-E9F3841D18B6}" srcOrd="9" destOrd="0" parTransId="{2222B4BB-0CA2-4AE3-BC70-EB30EB72647B}" sibTransId="{A16D62DD-C583-4970-AAF6-96008969E182}"/>
    <dgm:cxn modelId="{7AEAAF17-74C1-4254-A3A2-170FDC7E4D8D}" type="presOf" srcId="{04CE1ADA-BFF0-4F05-B3A6-78442A5F2B15}" destId="{6F437353-6333-42F0-9E7E-FE5222DB61F7}" srcOrd="1" destOrd="0" presId="urn:microsoft.com/office/officeart/2005/8/layout/process5"/>
    <dgm:cxn modelId="{DE48E182-0597-4832-9C96-25559950BC3D}" type="presOf" srcId="{13238AAC-F30B-42E2-9638-9A48E5FCF3E2}" destId="{A5AB73ED-9D74-48A7-9CBC-F6CD76D7777C}" srcOrd="1" destOrd="0" presId="urn:microsoft.com/office/officeart/2005/8/layout/process5"/>
    <dgm:cxn modelId="{B0523A59-314F-430E-993C-5A5039AAA2A0}" type="presOf" srcId="{2D8BF68C-3557-4996-83D4-B45A5CB9BBBF}" destId="{B40F4373-B448-41C9-A255-32A1A587DA59}" srcOrd="0" destOrd="0" presId="urn:microsoft.com/office/officeart/2005/8/layout/process5"/>
    <dgm:cxn modelId="{139DBE10-8645-4A84-884D-22AB79FE4FF6}" srcId="{121E5932-8E63-44B5-AE45-D64F1DBE6E9D}" destId="{2ED6C9A8-3841-4228-8F41-DA8563096926}" srcOrd="7" destOrd="0" parTransId="{38892965-DBC0-4BE1-8D58-6AAC98DD1AE2}" sibTransId="{93232D68-B0BD-4BB5-B219-877EF1BE4936}"/>
    <dgm:cxn modelId="{9BBA7844-AEBA-4DA1-99D5-F2E6BA5B1454}" type="presOf" srcId="{2280026C-4AF9-44EB-A28E-F476AD73CFBC}" destId="{B9F61699-134C-42F9-8ED7-0B818DE10B63}" srcOrd="1" destOrd="0" presId="urn:microsoft.com/office/officeart/2005/8/layout/process5"/>
    <dgm:cxn modelId="{1315175B-8B14-4616-857E-FC2CDDC118E2}" srcId="{121E5932-8E63-44B5-AE45-D64F1DBE6E9D}" destId="{DBBECB1B-70BA-4041-B9B6-A459C93E7FE1}" srcOrd="3" destOrd="0" parTransId="{D091387C-3377-4CA8-8BAA-E5A437D7972C}" sibTransId="{04CE1ADA-BFF0-4F05-B3A6-78442A5F2B15}"/>
    <dgm:cxn modelId="{B8383FF7-B102-4E26-A5A4-FC244526B4AB}" type="presOf" srcId="{6B55C6DB-7E7E-484E-AE46-8721E6F74F67}" destId="{278DF8C8-5037-444E-B4E8-B7187D53BA66}" srcOrd="0" destOrd="0" presId="urn:microsoft.com/office/officeart/2005/8/layout/process5"/>
    <dgm:cxn modelId="{AE711FF5-75F1-4642-A999-A636E981F898}" type="presOf" srcId="{EBA9974B-E1D2-44E5-97BD-E9F3841D18B6}" destId="{94C81B5B-B3B5-41A0-B207-F57D56D36E5E}" srcOrd="0" destOrd="0" presId="urn:microsoft.com/office/officeart/2005/8/layout/process5"/>
    <dgm:cxn modelId="{FD102902-44C1-4BD6-8C9C-57C63A165B23}" type="presOf" srcId="{2280026C-4AF9-44EB-A28E-F476AD73CFBC}" destId="{F5B45385-60F5-47DA-91E0-28A0C6FBC765}" srcOrd="0" destOrd="0" presId="urn:microsoft.com/office/officeart/2005/8/layout/process5"/>
    <dgm:cxn modelId="{F2E78352-6BEC-4FE7-A92F-30F4F3AD02AF}" type="presOf" srcId="{A16D62DD-C583-4970-AAF6-96008969E182}" destId="{2FC01684-081C-4AA9-9D6B-D20A90C3EB1B}" srcOrd="0" destOrd="0" presId="urn:microsoft.com/office/officeart/2005/8/layout/process5"/>
    <dgm:cxn modelId="{22D42097-707B-49F6-A641-528520D0250B}" type="presOf" srcId="{431FECC7-A389-432C-857A-5CDE9C1387EE}" destId="{278DF8C8-5037-444E-B4E8-B7187D53BA66}" srcOrd="0" destOrd="1" presId="urn:microsoft.com/office/officeart/2005/8/layout/process5"/>
    <dgm:cxn modelId="{93168116-AD17-4482-BB25-EC215E1F8AE0}" type="presOf" srcId="{C0E4432E-DF99-4264-BAAC-AD292C45B861}" destId="{7B4966EC-8C6C-4B4D-BDCE-D2B43E1609E0}" srcOrd="0" destOrd="0" presId="urn:microsoft.com/office/officeart/2005/8/layout/process5"/>
    <dgm:cxn modelId="{DA108FFF-9B24-44D5-B610-E68789125D29}" type="presParOf" srcId="{C52A9947-19D8-44AB-835A-5988EBBABB41}" destId="{B40F4373-B448-41C9-A255-32A1A587DA59}" srcOrd="0" destOrd="0" presId="urn:microsoft.com/office/officeart/2005/8/layout/process5"/>
    <dgm:cxn modelId="{598EC67D-EC37-4266-A7F1-B6F901878778}" type="presParOf" srcId="{C52A9947-19D8-44AB-835A-5988EBBABB41}" destId="{EBF333C6-80E3-4318-B084-0EFB3FDDF1E7}" srcOrd="1" destOrd="0" presId="urn:microsoft.com/office/officeart/2005/8/layout/process5"/>
    <dgm:cxn modelId="{C47A8C18-027E-4C82-A0B0-8D70DD11ABD5}" type="presParOf" srcId="{EBF333C6-80E3-4318-B084-0EFB3FDDF1E7}" destId="{69CE99D8-A9C1-45C3-904F-C8B8781FAA2E}" srcOrd="0" destOrd="0" presId="urn:microsoft.com/office/officeart/2005/8/layout/process5"/>
    <dgm:cxn modelId="{5C6272E5-4291-4CB8-B76A-BAB6AEAECEFF}" type="presParOf" srcId="{C52A9947-19D8-44AB-835A-5988EBBABB41}" destId="{37861D35-6C0B-4877-832E-27CC7CD7B84F}" srcOrd="2" destOrd="0" presId="urn:microsoft.com/office/officeart/2005/8/layout/process5"/>
    <dgm:cxn modelId="{7B15FD5F-8A6C-406B-82E7-2B34B179AF3E}" type="presParOf" srcId="{C52A9947-19D8-44AB-835A-5988EBBABB41}" destId="{271592F0-C7DF-4F18-AFBE-BAED4B03BA87}" srcOrd="3" destOrd="0" presId="urn:microsoft.com/office/officeart/2005/8/layout/process5"/>
    <dgm:cxn modelId="{2A60092F-63DE-4522-BDB6-C612FC3D03C9}" type="presParOf" srcId="{271592F0-C7DF-4F18-AFBE-BAED4B03BA87}" destId="{CC183D68-0486-4E14-938C-A5B34ECD266E}" srcOrd="0" destOrd="0" presId="urn:microsoft.com/office/officeart/2005/8/layout/process5"/>
    <dgm:cxn modelId="{D3C105BF-6FC0-4FA3-B5E9-F8A150A87CE1}" type="presParOf" srcId="{C52A9947-19D8-44AB-835A-5988EBBABB41}" destId="{278DF8C8-5037-444E-B4E8-B7187D53BA66}" srcOrd="4" destOrd="0" presId="urn:microsoft.com/office/officeart/2005/8/layout/process5"/>
    <dgm:cxn modelId="{FCB10F15-9EFF-4439-A3CE-A6244606F299}" type="presParOf" srcId="{C52A9947-19D8-44AB-835A-5988EBBABB41}" destId="{91DE9CBC-7F36-4673-A569-A36CE0B5B8BB}" srcOrd="5" destOrd="0" presId="urn:microsoft.com/office/officeart/2005/8/layout/process5"/>
    <dgm:cxn modelId="{E14C4A23-B28A-4AD3-BF5B-F58C39DEE4CB}" type="presParOf" srcId="{91DE9CBC-7F36-4673-A569-A36CE0B5B8BB}" destId="{F1A04363-50AE-4C0D-B708-0EA0E004E56C}" srcOrd="0" destOrd="0" presId="urn:microsoft.com/office/officeart/2005/8/layout/process5"/>
    <dgm:cxn modelId="{81A75E0C-3C5F-4452-AF91-7A70CB3737C9}" type="presParOf" srcId="{C52A9947-19D8-44AB-835A-5988EBBABB41}" destId="{BAC4BA18-2D27-4FFF-B231-4F835C355749}" srcOrd="6" destOrd="0" presId="urn:microsoft.com/office/officeart/2005/8/layout/process5"/>
    <dgm:cxn modelId="{0A54914A-BBA5-4798-961E-15D3001D24C0}" type="presParOf" srcId="{C52A9947-19D8-44AB-835A-5988EBBABB41}" destId="{3751D29F-30A7-45EE-BAEA-779178778E9D}" srcOrd="7" destOrd="0" presId="urn:microsoft.com/office/officeart/2005/8/layout/process5"/>
    <dgm:cxn modelId="{4C2E739A-CF7D-4087-8CF3-6830DE486BAC}" type="presParOf" srcId="{3751D29F-30A7-45EE-BAEA-779178778E9D}" destId="{6F437353-6333-42F0-9E7E-FE5222DB61F7}" srcOrd="0" destOrd="0" presId="urn:microsoft.com/office/officeart/2005/8/layout/process5"/>
    <dgm:cxn modelId="{E05AA0B9-1E56-4F19-B37C-062191FBE97F}" type="presParOf" srcId="{C52A9947-19D8-44AB-835A-5988EBBABB41}" destId="{A2513F57-D558-49D6-A94B-C89DD27B673C}" srcOrd="8" destOrd="0" presId="urn:microsoft.com/office/officeart/2005/8/layout/process5"/>
    <dgm:cxn modelId="{4385EF6F-7602-4A60-9D54-9277E31BF2DF}" type="presParOf" srcId="{C52A9947-19D8-44AB-835A-5988EBBABB41}" destId="{A333C43A-F7ED-48AA-8A49-6F299E0CD388}" srcOrd="9" destOrd="0" presId="urn:microsoft.com/office/officeart/2005/8/layout/process5"/>
    <dgm:cxn modelId="{22AD6F56-2748-4A93-B5C8-21242B0BC185}" type="presParOf" srcId="{A333C43A-F7ED-48AA-8A49-6F299E0CD388}" destId="{A5AB73ED-9D74-48A7-9CBC-F6CD76D7777C}" srcOrd="0" destOrd="0" presId="urn:microsoft.com/office/officeart/2005/8/layout/process5"/>
    <dgm:cxn modelId="{F804650A-C401-435D-9C7D-5EBBDDA21BFD}" type="presParOf" srcId="{C52A9947-19D8-44AB-835A-5988EBBABB41}" destId="{E3B6CE9A-3B93-482F-8970-9CDC0BED142D}" srcOrd="10" destOrd="0" presId="urn:microsoft.com/office/officeart/2005/8/layout/process5"/>
    <dgm:cxn modelId="{326736F1-FA0C-4438-8344-4D43895EB25A}" type="presParOf" srcId="{C52A9947-19D8-44AB-835A-5988EBBABB41}" destId="{0C61A52D-7D32-4930-ABDD-7548B76A2F12}" srcOrd="11" destOrd="0" presId="urn:microsoft.com/office/officeart/2005/8/layout/process5"/>
    <dgm:cxn modelId="{D09D9145-482D-4FD8-8F65-C70B06845FCD}" type="presParOf" srcId="{0C61A52D-7D32-4930-ABDD-7548B76A2F12}" destId="{18A7E698-68AA-4304-BDBC-B8604BF00B20}" srcOrd="0" destOrd="0" presId="urn:microsoft.com/office/officeart/2005/8/layout/process5"/>
    <dgm:cxn modelId="{6600D82E-80B3-4D22-976A-E444C0095A7F}" type="presParOf" srcId="{C52A9947-19D8-44AB-835A-5988EBBABB41}" destId="{F10CA5CA-17CF-4B4E-9FD4-595ABDC738C6}" srcOrd="12" destOrd="0" presId="urn:microsoft.com/office/officeart/2005/8/layout/process5"/>
    <dgm:cxn modelId="{1049A37F-BC0F-4521-B698-AB52256C28B4}" type="presParOf" srcId="{C52A9947-19D8-44AB-835A-5988EBBABB41}" destId="{F5B45385-60F5-47DA-91E0-28A0C6FBC765}" srcOrd="13" destOrd="0" presId="urn:microsoft.com/office/officeart/2005/8/layout/process5"/>
    <dgm:cxn modelId="{BC222129-8B6A-49C5-8E85-FF581B708DDD}" type="presParOf" srcId="{F5B45385-60F5-47DA-91E0-28A0C6FBC765}" destId="{B9F61699-134C-42F9-8ED7-0B818DE10B63}" srcOrd="0" destOrd="0" presId="urn:microsoft.com/office/officeart/2005/8/layout/process5"/>
    <dgm:cxn modelId="{61D31FB8-7184-4CA1-A4E0-BFE67DEDB541}" type="presParOf" srcId="{C52A9947-19D8-44AB-835A-5988EBBABB41}" destId="{C05FC773-304C-434F-8177-49C6AAA32E99}" srcOrd="14" destOrd="0" presId="urn:microsoft.com/office/officeart/2005/8/layout/process5"/>
    <dgm:cxn modelId="{2D6027CE-1991-4B1A-9A52-3254D4F922A7}" type="presParOf" srcId="{C52A9947-19D8-44AB-835A-5988EBBABB41}" destId="{E019CD80-9635-441C-B144-3BDB744117BB}" srcOrd="15" destOrd="0" presId="urn:microsoft.com/office/officeart/2005/8/layout/process5"/>
    <dgm:cxn modelId="{95CB6ABD-4266-4DAF-B554-12E96525D114}" type="presParOf" srcId="{E019CD80-9635-441C-B144-3BDB744117BB}" destId="{FFD0DA5D-5A91-4807-B7CC-32269B408C8A}" srcOrd="0" destOrd="0" presId="urn:microsoft.com/office/officeart/2005/8/layout/process5"/>
    <dgm:cxn modelId="{5B1216FA-5C40-490C-8823-8F8208325AAA}" type="presParOf" srcId="{C52A9947-19D8-44AB-835A-5988EBBABB41}" destId="{D3197092-A373-4023-B07F-C2148DB50101}" srcOrd="16" destOrd="0" presId="urn:microsoft.com/office/officeart/2005/8/layout/process5"/>
    <dgm:cxn modelId="{DEDAC6A6-7BC1-43BE-B7C4-9D06749C764A}" type="presParOf" srcId="{C52A9947-19D8-44AB-835A-5988EBBABB41}" destId="{919186D5-BC1F-4E5B-B343-FA173D9CB7A9}" srcOrd="17" destOrd="0" presId="urn:microsoft.com/office/officeart/2005/8/layout/process5"/>
    <dgm:cxn modelId="{A915126C-5D0E-4A19-93E0-2B6260EAD557}" type="presParOf" srcId="{919186D5-BC1F-4E5B-B343-FA173D9CB7A9}" destId="{080E690D-A806-4B0E-8B66-4A1F66201BC9}" srcOrd="0" destOrd="0" presId="urn:microsoft.com/office/officeart/2005/8/layout/process5"/>
    <dgm:cxn modelId="{9A1B3BD6-A4D9-48E9-921A-4A8E6D907A82}" type="presParOf" srcId="{C52A9947-19D8-44AB-835A-5988EBBABB41}" destId="{94C81B5B-B3B5-41A0-B207-F57D56D36E5E}" srcOrd="18" destOrd="0" presId="urn:microsoft.com/office/officeart/2005/8/layout/process5"/>
    <dgm:cxn modelId="{B9D6EC41-69F4-40B9-A3FB-9512B4E3A2A1}" type="presParOf" srcId="{C52A9947-19D8-44AB-835A-5988EBBABB41}" destId="{2FC01684-081C-4AA9-9D6B-D20A90C3EB1B}" srcOrd="19" destOrd="0" presId="urn:microsoft.com/office/officeart/2005/8/layout/process5"/>
    <dgm:cxn modelId="{AECA450C-8F5A-4B41-BBE3-B8965D4073D9}" type="presParOf" srcId="{2FC01684-081C-4AA9-9D6B-D20A90C3EB1B}" destId="{73D8D523-E741-4FB2-A713-FC61513A0045}" srcOrd="0" destOrd="0" presId="urn:microsoft.com/office/officeart/2005/8/layout/process5"/>
    <dgm:cxn modelId="{99AB6419-CA77-4E3D-BAB9-A9C869D51205}" type="presParOf" srcId="{C52A9947-19D8-44AB-835A-5988EBBABB41}" destId="{7B4966EC-8C6C-4B4D-BDCE-D2B43E1609E0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04284-1F7C-4D58-BC79-8C2DEE7E9FAF}">
      <dsp:nvSpPr>
        <dsp:cNvPr id="0" name=""/>
        <dsp:cNvSpPr/>
      </dsp:nvSpPr>
      <dsp:spPr>
        <a:xfrm>
          <a:off x="0" y="2476501"/>
          <a:ext cx="10939605" cy="428624"/>
        </a:xfrm>
        <a:prstGeom prst="homePlat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F924A-339B-436A-9151-9C7B0B0377B9}">
      <dsp:nvSpPr>
        <dsp:cNvPr id="0" name=""/>
        <dsp:cNvSpPr/>
      </dsp:nvSpPr>
      <dsp:spPr>
        <a:xfrm rot="8100000">
          <a:off x="103242" y="621870"/>
          <a:ext cx="392273" cy="392273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B4BA4-33F0-43CE-A60E-B95E195AD5A9}">
      <dsp:nvSpPr>
        <dsp:cNvPr id="0" name=""/>
        <dsp:cNvSpPr/>
      </dsp:nvSpPr>
      <dsp:spPr>
        <a:xfrm>
          <a:off x="146820" y="665448"/>
          <a:ext cx="305117" cy="305117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CF5D-A585-4990-846A-5EDBD19A9BDB}">
      <dsp:nvSpPr>
        <dsp:cNvPr id="0" name=""/>
        <dsp:cNvSpPr/>
      </dsp:nvSpPr>
      <dsp:spPr>
        <a:xfrm>
          <a:off x="576758" y="1097851"/>
          <a:ext cx="2573967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RFS submitted to CME/CNE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90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days before activity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758" y="1097851"/>
        <a:ext cx="2573967" cy="1592961"/>
      </dsp:txXfrm>
    </dsp:sp>
    <dsp:sp modelId="{85C50C56-6DC8-4C47-8DBC-4FD6B1554AA4}">
      <dsp:nvSpPr>
        <dsp:cNvPr id="0" name=""/>
        <dsp:cNvSpPr/>
      </dsp:nvSpPr>
      <dsp:spPr>
        <a:xfrm>
          <a:off x="576758" y="538162"/>
          <a:ext cx="2573967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Requested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758" y="538162"/>
        <a:ext cx="2573967" cy="559689"/>
      </dsp:txXfrm>
    </dsp:sp>
    <dsp:sp modelId="{4F322B1B-F357-4BCD-BF34-8A0D705A1CE7}">
      <dsp:nvSpPr>
        <dsp:cNvPr id="0" name=""/>
        <dsp:cNvSpPr/>
      </dsp:nvSpPr>
      <dsp:spPr>
        <a:xfrm>
          <a:off x="299378" y="1097851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27168-E825-43C1-AF50-41E115F59C0C}">
      <dsp:nvSpPr>
        <dsp:cNvPr id="0" name=""/>
        <dsp:cNvSpPr/>
      </dsp:nvSpPr>
      <dsp:spPr>
        <a:xfrm>
          <a:off x="251915" y="2640440"/>
          <a:ext cx="99856" cy="100744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632EA-1574-417A-A3FA-D711159FBAD1}">
      <dsp:nvSpPr>
        <dsp:cNvPr id="0" name=""/>
        <dsp:cNvSpPr/>
      </dsp:nvSpPr>
      <dsp:spPr>
        <a:xfrm rot="18900000">
          <a:off x="1660401" y="4367481"/>
          <a:ext cx="392273" cy="392273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E0966-F86B-4BBD-BE80-8FAB861AF0E8}">
      <dsp:nvSpPr>
        <dsp:cNvPr id="0" name=""/>
        <dsp:cNvSpPr/>
      </dsp:nvSpPr>
      <dsp:spPr>
        <a:xfrm>
          <a:off x="1703979" y="4411060"/>
          <a:ext cx="305117" cy="305117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C5A1-CE9E-4410-9F2F-F714CC6AB069}">
      <dsp:nvSpPr>
        <dsp:cNvPr id="0" name=""/>
        <dsp:cNvSpPr/>
      </dsp:nvSpPr>
      <dsp:spPr>
        <a:xfrm>
          <a:off x="2133918" y="2690813"/>
          <a:ext cx="2573967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CME/CNE communicates receipt within 1 week of request being submitted</a:t>
          </a:r>
          <a:endParaRPr lang="en-US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3918" y="2690813"/>
        <a:ext cx="2573967" cy="1592961"/>
      </dsp:txXfrm>
    </dsp:sp>
    <dsp:sp modelId="{C1E34084-406C-48D5-88FE-7226282DBC49}">
      <dsp:nvSpPr>
        <dsp:cNvPr id="0" name=""/>
        <dsp:cNvSpPr/>
      </dsp:nvSpPr>
      <dsp:spPr>
        <a:xfrm>
          <a:off x="2133918" y="4283774"/>
          <a:ext cx="2573967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3918" y="4283774"/>
        <a:ext cx="2573967" cy="559689"/>
      </dsp:txXfrm>
    </dsp:sp>
    <dsp:sp modelId="{33168228-1414-4AAF-B7E5-C08A80BBB2F1}">
      <dsp:nvSpPr>
        <dsp:cNvPr id="0" name=""/>
        <dsp:cNvSpPr/>
      </dsp:nvSpPr>
      <dsp:spPr>
        <a:xfrm>
          <a:off x="1856538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114936"/>
              <a:satOff val="82"/>
              <a:lumOff val="64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996C3-16BE-4CEB-B9E2-6FFC42938F41}">
      <dsp:nvSpPr>
        <dsp:cNvPr id="0" name=""/>
        <dsp:cNvSpPr/>
      </dsp:nvSpPr>
      <dsp:spPr>
        <a:xfrm>
          <a:off x="1809075" y="2640440"/>
          <a:ext cx="99856" cy="100744"/>
        </a:xfrm>
        <a:prstGeom prst="ellipse">
          <a:avLst/>
        </a:prstGeom>
        <a:solidFill>
          <a:schemeClr val="accent2">
            <a:shade val="90000"/>
            <a:hueOff val="-114936"/>
            <a:satOff val="82"/>
            <a:lumOff val="6423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9B8D-1C75-4604-9F35-AEC078447C45}">
      <dsp:nvSpPr>
        <dsp:cNvPr id="0" name=""/>
        <dsp:cNvSpPr/>
      </dsp:nvSpPr>
      <dsp:spPr>
        <a:xfrm rot="8100000">
          <a:off x="3217561" y="1221252"/>
          <a:ext cx="392273" cy="39227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1A1F-E910-48AB-A4C9-128002268483}">
      <dsp:nvSpPr>
        <dsp:cNvPr id="0" name=""/>
        <dsp:cNvSpPr/>
      </dsp:nvSpPr>
      <dsp:spPr>
        <a:xfrm>
          <a:off x="3261139" y="1264830"/>
          <a:ext cx="305117" cy="305117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603F2-85FC-4134-978C-4054E468209C}">
      <dsp:nvSpPr>
        <dsp:cNvPr id="0" name=""/>
        <dsp:cNvSpPr/>
      </dsp:nvSpPr>
      <dsp:spPr>
        <a:xfrm>
          <a:off x="3709996" y="-61219"/>
          <a:ext cx="2536129" cy="510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9996" y="-61219"/>
        <a:ext cx="2536129" cy="5109869"/>
      </dsp:txXfrm>
    </dsp:sp>
    <dsp:sp modelId="{4EB3AA5C-1289-44C6-9F3E-859ABA28E18F}">
      <dsp:nvSpPr>
        <dsp:cNvPr id="0" name=""/>
        <dsp:cNvSpPr/>
      </dsp:nvSpPr>
      <dsp:spPr>
        <a:xfrm>
          <a:off x="3709996" y="519709"/>
          <a:ext cx="2536129" cy="179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Input information into CE </a:t>
          </a: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platform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1600" b="1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As soon as notified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9996" y="519709"/>
        <a:ext cx="2536129" cy="1795359"/>
      </dsp:txXfrm>
    </dsp:sp>
    <dsp:sp modelId="{0BB03C0E-97EC-4D66-9B09-35D689DAB28C}">
      <dsp:nvSpPr>
        <dsp:cNvPr id="0" name=""/>
        <dsp:cNvSpPr/>
      </dsp:nvSpPr>
      <dsp:spPr>
        <a:xfrm>
          <a:off x="3413698" y="1697234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229872"/>
              <a:satOff val="164"/>
              <a:lumOff val="128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61E50-9FEC-48AD-A369-C1A8379B35EC}">
      <dsp:nvSpPr>
        <dsp:cNvPr id="0" name=""/>
        <dsp:cNvSpPr/>
      </dsp:nvSpPr>
      <dsp:spPr>
        <a:xfrm>
          <a:off x="3366235" y="3239823"/>
          <a:ext cx="99856" cy="100744"/>
        </a:xfrm>
        <a:prstGeom prst="ellipse">
          <a:avLst/>
        </a:prstGeom>
        <a:solidFill>
          <a:schemeClr val="accent2">
            <a:shade val="90000"/>
            <a:hueOff val="-229872"/>
            <a:satOff val="164"/>
            <a:lumOff val="12846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ECBF-E3AA-450B-95D4-8349AA21B4F8}">
      <dsp:nvSpPr>
        <dsp:cNvPr id="0" name=""/>
        <dsp:cNvSpPr/>
      </dsp:nvSpPr>
      <dsp:spPr>
        <a:xfrm rot="18900000">
          <a:off x="4755802" y="4367481"/>
          <a:ext cx="392273" cy="392273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D44C-F5E4-49AD-B1D9-346B8B8AEE8F}">
      <dsp:nvSpPr>
        <dsp:cNvPr id="0" name=""/>
        <dsp:cNvSpPr/>
      </dsp:nvSpPr>
      <dsp:spPr>
        <a:xfrm>
          <a:off x="4799380" y="4411060"/>
          <a:ext cx="305117" cy="305117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64261-183D-47F9-8E7E-BCFC5023A815}">
      <dsp:nvSpPr>
        <dsp:cNvPr id="0" name=""/>
        <dsp:cNvSpPr/>
      </dsp:nvSpPr>
      <dsp:spPr>
        <a:xfrm>
          <a:off x="5229318" y="2690813"/>
          <a:ext cx="2573967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Proposed agenda with application- first 3 months set.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9318" y="2690813"/>
        <a:ext cx="2573967" cy="1592961"/>
      </dsp:txXfrm>
    </dsp:sp>
    <dsp:sp modelId="{3DA36ABE-9810-4ED4-9A55-2905E7588D06}">
      <dsp:nvSpPr>
        <dsp:cNvPr id="0" name=""/>
        <dsp:cNvSpPr/>
      </dsp:nvSpPr>
      <dsp:spPr>
        <a:xfrm>
          <a:off x="5229318" y="4283774"/>
          <a:ext cx="2573967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9318" y="4283774"/>
        <a:ext cx="2573967" cy="559689"/>
      </dsp:txXfrm>
    </dsp:sp>
    <dsp:sp modelId="{4B9F5909-A57C-4893-9C8A-D5960FE9BE37}">
      <dsp:nvSpPr>
        <dsp:cNvPr id="0" name=""/>
        <dsp:cNvSpPr/>
      </dsp:nvSpPr>
      <dsp:spPr>
        <a:xfrm>
          <a:off x="4951939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344809"/>
              <a:satOff val="245"/>
              <a:lumOff val="19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1B168-1DA5-4124-931F-A51FCB8EFC11}">
      <dsp:nvSpPr>
        <dsp:cNvPr id="0" name=""/>
        <dsp:cNvSpPr/>
      </dsp:nvSpPr>
      <dsp:spPr>
        <a:xfrm>
          <a:off x="4904476" y="2640440"/>
          <a:ext cx="99856" cy="100744"/>
        </a:xfrm>
        <a:prstGeom prst="ellipse">
          <a:avLst/>
        </a:prstGeom>
        <a:solidFill>
          <a:schemeClr val="accent2">
            <a:shade val="90000"/>
            <a:hueOff val="-344809"/>
            <a:satOff val="245"/>
            <a:lumOff val="19268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C4C6-DFBC-460C-A9ED-BEDA8CC682D4}">
      <dsp:nvSpPr>
        <dsp:cNvPr id="0" name=""/>
        <dsp:cNvSpPr/>
      </dsp:nvSpPr>
      <dsp:spPr>
        <a:xfrm rot="8100000">
          <a:off x="6312962" y="621870"/>
          <a:ext cx="392273" cy="392273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A82DA-B677-461B-A08D-337683480059}">
      <dsp:nvSpPr>
        <dsp:cNvPr id="0" name=""/>
        <dsp:cNvSpPr/>
      </dsp:nvSpPr>
      <dsp:spPr>
        <a:xfrm>
          <a:off x="6356540" y="665448"/>
          <a:ext cx="305117" cy="305117"/>
        </a:xfrm>
        <a:prstGeom prst="don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46913-A3FA-4470-A3E9-C64B0A13A62A}">
      <dsp:nvSpPr>
        <dsp:cNvPr id="0" name=""/>
        <dsp:cNvSpPr/>
      </dsp:nvSpPr>
      <dsp:spPr>
        <a:xfrm>
          <a:off x="6786478" y="1097851"/>
          <a:ext cx="2573967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0" rIns="127000" bIns="1905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6478" y="1097851"/>
        <a:ext cx="2573967" cy="1592961"/>
      </dsp:txXfrm>
    </dsp:sp>
    <dsp:sp modelId="{6EC2FC68-E1B8-4274-8090-C2C96A4CD82C}">
      <dsp:nvSpPr>
        <dsp:cNvPr id="0" name=""/>
        <dsp:cNvSpPr/>
      </dsp:nvSpPr>
      <dsp:spPr>
        <a:xfrm>
          <a:off x="6786478" y="538162"/>
          <a:ext cx="2573967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Obtain all speaker forms required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5-7 days out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6478" y="538162"/>
        <a:ext cx="2573967" cy="559689"/>
      </dsp:txXfrm>
    </dsp:sp>
    <dsp:sp modelId="{4F41BF23-550C-4E7F-977E-3D22E3AF7B51}">
      <dsp:nvSpPr>
        <dsp:cNvPr id="0" name=""/>
        <dsp:cNvSpPr/>
      </dsp:nvSpPr>
      <dsp:spPr>
        <a:xfrm>
          <a:off x="6509099" y="1097851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CF1E0-B1C4-4B10-A5EC-FD7EF0557E2D}">
      <dsp:nvSpPr>
        <dsp:cNvPr id="0" name=""/>
        <dsp:cNvSpPr/>
      </dsp:nvSpPr>
      <dsp:spPr>
        <a:xfrm>
          <a:off x="6461636" y="2640440"/>
          <a:ext cx="99856" cy="100744"/>
        </a:xfrm>
        <a:prstGeom prst="ellipse">
          <a:avLst/>
        </a:prstGeom>
        <a:solidFill>
          <a:schemeClr val="accent2">
            <a:shade val="90000"/>
            <a:hueOff val="-459745"/>
            <a:satOff val="327"/>
            <a:lumOff val="25691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98938-B973-410F-B6E0-43437FA146E6}">
      <dsp:nvSpPr>
        <dsp:cNvPr id="0" name=""/>
        <dsp:cNvSpPr/>
      </dsp:nvSpPr>
      <dsp:spPr>
        <a:xfrm rot="18900000">
          <a:off x="7870122" y="4367481"/>
          <a:ext cx="392273" cy="392273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E64BD-02BC-4C6F-AC50-F9617E59754D}">
      <dsp:nvSpPr>
        <dsp:cNvPr id="0" name=""/>
        <dsp:cNvSpPr/>
      </dsp:nvSpPr>
      <dsp:spPr>
        <a:xfrm>
          <a:off x="7913700" y="4411060"/>
          <a:ext cx="305117" cy="305117"/>
        </a:xfrm>
        <a:prstGeom prst="star12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070CD-E29E-4F50-9A43-342A2DE968FF}">
      <dsp:nvSpPr>
        <dsp:cNvPr id="0" name=""/>
        <dsp:cNvSpPr/>
      </dsp:nvSpPr>
      <dsp:spPr>
        <a:xfrm>
          <a:off x="8343638" y="2690813"/>
          <a:ext cx="2573967" cy="159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Submit all speaker </a:t>
          </a:r>
          <a:r>
            <a:rPr lang="en-US" sz="1500" b="1" i="0" kern="1200" smtClean="0">
              <a:latin typeface="Arial" panose="020B0604020202020204" pitchFamily="34" charset="0"/>
              <a:cs typeface="Arial" panose="020B0604020202020204" pitchFamily="34" charset="0"/>
            </a:rPr>
            <a:t>presentations </a:t>
          </a:r>
          <a:r>
            <a:rPr lang="en-US" sz="1500" b="1" i="0" kern="1200" smtClean="0">
              <a:latin typeface="Arial" panose="020B0604020202020204" pitchFamily="34" charset="0"/>
              <a:cs typeface="Arial" panose="020B0604020202020204" pitchFamily="34" charset="0"/>
            </a:rPr>
            <a:t>5-7 days out</a:t>
          </a:r>
          <a:endParaRPr lang="en-US" sz="15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3638" y="2690813"/>
        <a:ext cx="2573967" cy="1592961"/>
      </dsp:txXfrm>
    </dsp:sp>
    <dsp:sp modelId="{6FED4196-A0D3-4E5C-83DA-99291A8FFFC3}">
      <dsp:nvSpPr>
        <dsp:cNvPr id="0" name=""/>
        <dsp:cNvSpPr/>
      </dsp:nvSpPr>
      <dsp:spPr>
        <a:xfrm>
          <a:off x="8343638" y="4283774"/>
          <a:ext cx="2573967" cy="55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0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3638" y="4283774"/>
        <a:ext cx="2573967" cy="559689"/>
      </dsp:txXfrm>
    </dsp:sp>
    <dsp:sp modelId="{54DE4918-169B-4E9C-B946-44A9D45AEC94}">
      <dsp:nvSpPr>
        <dsp:cNvPr id="0" name=""/>
        <dsp:cNvSpPr/>
      </dsp:nvSpPr>
      <dsp:spPr>
        <a:xfrm>
          <a:off x="8066259" y="2690813"/>
          <a:ext cx="0" cy="1592961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C6D16-2F77-439A-848A-F1081C5E5CBE}">
      <dsp:nvSpPr>
        <dsp:cNvPr id="0" name=""/>
        <dsp:cNvSpPr/>
      </dsp:nvSpPr>
      <dsp:spPr>
        <a:xfrm>
          <a:off x="8018795" y="2640440"/>
          <a:ext cx="99856" cy="100744"/>
        </a:xfrm>
        <a:prstGeom prst="ellipse">
          <a:avLst/>
        </a:prstGeom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F4373-B448-41C9-A255-32A1A587DA59}">
      <dsp:nvSpPr>
        <dsp:cNvPr id="0" name=""/>
        <dsp:cNvSpPr/>
      </dsp:nvSpPr>
      <dsp:spPr>
        <a:xfrm>
          <a:off x="331212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Request Initiated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Email received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66739" y="36806"/>
        <a:ext cx="1950599" cy="1141937"/>
      </dsp:txXfrm>
    </dsp:sp>
    <dsp:sp modelId="{EBF333C6-80E3-4318-B084-0EFB3FDDF1E7}">
      <dsp:nvSpPr>
        <dsp:cNvPr id="0" name=""/>
        <dsp:cNvSpPr/>
      </dsp:nvSpPr>
      <dsp:spPr>
        <a:xfrm>
          <a:off x="2530771" y="35709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>
        <a:off x="2530771" y="457364"/>
        <a:ext cx="300013" cy="300821"/>
      </dsp:txXfrm>
    </dsp:sp>
    <dsp:sp modelId="{37861D35-6C0B-4877-832E-27CC7CD7B84F}">
      <dsp:nvSpPr>
        <dsp:cNvPr id="0" name=""/>
        <dsp:cNvSpPr/>
      </dsp:nvSpPr>
      <dsp:spPr>
        <a:xfrm>
          <a:off x="3161527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Email to initiate RFS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197054" y="36806"/>
        <a:ext cx="1950599" cy="1141937"/>
      </dsp:txXfrm>
    </dsp:sp>
    <dsp:sp modelId="{271592F0-C7DF-4F18-AFBE-BAED4B03BA87}">
      <dsp:nvSpPr>
        <dsp:cNvPr id="0" name=""/>
        <dsp:cNvSpPr/>
      </dsp:nvSpPr>
      <dsp:spPr>
        <a:xfrm>
          <a:off x="5361085" y="35709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0131"/>
            <a:satOff val="-459"/>
            <a:lumOff val="39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>
        <a:off x="5361085" y="457364"/>
        <a:ext cx="300013" cy="300821"/>
      </dsp:txXfrm>
    </dsp:sp>
    <dsp:sp modelId="{278DF8C8-5037-444E-B4E8-B7187D53BA66}">
      <dsp:nvSpPr>
        <dsp:cNvPr id="0" name=""/>
        <dsp:cNvSpPr/>
      </dsp:nvSpPr>
      <dsp:spPr>
        <a:xfrm>
          <a:off x="5991841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Meeting scheduled</a:t>
          </a:r>
          <a:endParaRPr lang="en-US" sz="16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Activity Director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CE staff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Coordinator for Activity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027368" y="36806"/>
        <a:ext cx="1950599" cy="1141937"/>
      </dsp:txXfrm>
    </dsp:sp>
    <dsp:sp modelId="{91DE9CBC-7F36-4673-A569-A36CE0B5B8BB}">
      <dsp:nvSpPr>
        <dsp:cNvPr id="0" name=""/>
        <dsp:cNvSpPr/>
      </dsp:nvSpPr>
      <dsp:spPr>
        <a:xfrm>
          <a:off x="8191400" y="35709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0261"/>
            <a:satOff val="-919"/>
            <a:lumOff val="7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>
        <a:off x="8191400" y="457364"/>
        <a:ext cx="300013" cy="300821"/>
      </dsp:txXfrm>
    </dsp:sp>
    <dsp:sp modelId="{BAC4BA18-2D27-4FFF-B231-4F835C355749}">
      <dsp:nvSpPr>
        <dsp:cNvPr id="0" name=""/>
        <dsp:cNvSpPr/>
      </dsp:nvSpPr>
      <dsp:spPr>
        <a:xfrm>
          <a:off x="8822156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Application Initiated in CE Platform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857683" y="36806"/>
        <a:ext cx="1950599" cy="1141937"/>
      </dsp:txXfrm>
    </dsp:sp>
    <dsp:sp modelId="{3751D29F-30A7-45EE-BAEA-779178778E9D}">
      <dsp:nvSpPr>
        <dsp:cNvPr id="0" name=""/>
        <dsp:cNvSpPr/>
      </dsp:nvSpPr>
      <dsp:spPr>
        <a:xfrm rot="5400000">
          <a:off x="9618687" y="1355787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0392"/>
            <a:satOff val="-1378"/>
            <a:lumOff val="1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 rot="-5400000">
        <a:off x="9682572" y="1392177"/>
        <a:ext cx="300821" cy="300013"/>
      </dsp:txXfrm>
    </dsp:sp>
    <dsp:sp modelId="{A2513F57-D558-49D6-A94B-C89DD27B673C}">
      <dsp:nvSpPr>
        <dsp:cNvPr id="0" name=""/>
        <dsp:cNvSpPr/>
      </dsp:nvSpPr>
      <dsp:spPr>
        <a:xfrm>
          <a:off x="8822156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Application completed and approved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8857683" y="2058460"/>
        <a:ext cx="1950599" cy="1141937"/>
      </dsp:txXfrm>
    </dsp:sp>
    <dsp:sp modelId="{A333C43A-F7ED-48AA-8A49-6F299E0CD388}">
      <dsp:nvSpPr>
        <dsp:cNvPr id="0" name=""/>
        <dsp:cNvSpPr/>
      </dsp:nvSpPr>
      <dsp:spPr>
        <a:xfrm rot="10800000">
          <a:off x="8215660" y="2378744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0523"/>
            <a:satOff val="-1837"/>
            <a:lumOff val="158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 rot="10800000">
        <a:off x="8344237" y="2479018"/>
        <a:ext cx="300013" cy="300821"/>
      </dsp:txXfrm>
    </dsp:sp>
    <dsp:sp modelId="{E3B6CE9A-3B93-482F-8970-9CDC0BED142D}">
      <dsp:nvSpPr>
        <dsp:cNvPr id="0" name=""/>
        <dsp:cNvSpPr/>
      </dsp:nvSpPr>
      <dsp:spPr>
        <a:xfrm>
          <a:off x="5991841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CE staff sends application to subcommittee for approval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27368" y="2058460"/>
        <a:ext cx="1950599" cy="1141937"/>
      </dsp:txXfrm>
    </dsp:sp>
    <dsp:sp modelId="{0C61A52D-7D32-4930-ABDD-7548B76A2F12}">
      <dsp:nvSpPr>
        <dsp:cNvPr id="0" name=""/>
        <dsp:cNvSpPr/>
      </dsp:nvSpPr>
      <dsp:spPr>
        <a:xfrm rot="10800000">
          <a:off x="5385345" y="2378744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50654"/>
            <a:satOff val="-2296"/>
            <a:lumOff val="19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 rot="10800000">
        <a:off x="5513922" y="2479018"/>
        <a:ext cx="300013" cy="300821"/>
      </dsp:txXfrm>
    </dsp:sp>
    <dsp:sp modelId="{D3197092-A373-4023-B07F-C2148DB50101}">
      <dsp:nvSpPr>
        <dsp:cNvPr id="0" name=""/>
        <dsp:cNvSpPr/>
      </dsp:nvSpPr>
      <dsp:spPr>
        <a:xfrm>
          <a:off x="3161527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CE Staff emails notice of approval to Departments, Activity Director, Coordinator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197054" y="2058460"/>
        <a:ext cx="1950599" cy="1141937"/>
      </dsp:txXfrm>
    </dsp:sp>
    <dsp:sp modelId="{919186D5-BC1F-4E5B-B343-FA173D9CB7A9}">
      <dsp:nvSpPr>
        <dsp:cNvPr id="0" name=""/>
        <dsp:cNvSpPr/>
      </dsp:nvSpPr>
      <dsp:spPr>
        <a:xfrm rot="10800000">
          <a:off x="2555031" y="2378744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0784"/>
            <a:satOff val="-2756"/>
            <a:lumOff val="237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 rot="10800000">
        <a:off x="2683608" y="2479018"/>
        <a:ext cx="300013" cy="300821"/>
      </dsp:txXfrm>
    </dsp:sp>
    <dsp:sp modelId="{94C81B5B-B3B5-41A0-B207-F57D56D36E5E}">
      <dsp:nvSpPr>
        <dsp:cNvPr id="0" name=""/>
        <dsp:cNvSpPr/>
      </dsp:nvSpPr>
      <dsp:spPr>
        <a:xfrm>
          <a:off x="331212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CE leadership send email to operational leadership for awareness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6739" y="2058460"/>
        <a:ext cx="1950599" cy="1141937"/>
      </dsp:txXfrm>
    </dsp:sp>
    <dsp:sp modelId="{2FC01684-081C-4AA9-9D6B-D20A90C3EB1B}">
      <dsp:nvSpPr>
        <dsp:cNvPr id="0" name=""/>
        <dsp:cNvSpPr/>
      </dsp:nvSpPr>
      <dsp:spPr>
        <a:xfrm rot="5400000">
          <a:off x="1127744" y="337744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</a:endParaRPr>
        </a:p>
      </dsp:txBody>
      <dsp:txXfrm rot="-5400000">
        <a:off x="1191629" y="3413830"/>
        <a:ext cx="300821" cy="300013"/>
      </dsp:txXfrm>
    </dsp:sp>
    <dsp:sp modelId="{7B4966EC-8C6C-4B4D-BDCE-D2B43E1609E0}">
      <dsp:nvSpPr>
        <dsp:cNvPr id="0" name=""/>
        <dsp:cNvSpPr/>
      </dsp:nvSpPr>
      <dsp:spPr>
        <a:xfrm>
          <a:off x="331212" y="4044586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End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6739" y="4080113"/>
        <a:ext cx="1950599" cy="1141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F4373-B448-41C9-A255-32A1A587DA59}">
      <dsp:nvSpPr>
        <dsp:cNvPr id="0" name=""/>
        <dsp:cNvSpPr/>
      </dsp:nvSpPr>
      <dsp:spPr>
        <a:xfrm>
          <a:off x="331212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Request Initiated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</a:rPr>
            <a:t>Email received 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66739" y="36806"/>
        <a:ext cx="1950599" cy="1141937"/>
      </dsp:txXfrm>
    </dsp:sp>
    <dsp:sp modelId="{EBF333C6-80E3-4318-B084-0EFB3FDDF1E7}">
      <dsp:nvSpPr>
        <dsp:cNvPr id="0" name=""/>
        <dsp:cNvSpPr/>
      </dsp:nvSpPr>
      <dsp:spPr>
        <a:xfrm>
          <a:off x="2530771" y="35709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>
        <a:off x="2530771" y="457364"/>
        <a:ext cx="300013" cy="300821"/>
      </dsp:txXfrm>
    </dsp:sp>
    <dsp:sp modelId="{37861D35-6C0B-4877-832E-27CC7CD7B84F}">
      <dsp:nvSpPr>
        <dsp:cNvPr id="0" name=""/>
        <dsp:cNvSpPr/>
      </dsp:nvSpPr>
      <dsp:spPr>
        <a:xfrm>
          <a:off x="3161527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Email to initiate RFS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97054" y="36806"/>
        <a:ext cx="1950599" cy="1141937"/>
      </dsp:txXfrm>
    </dsp:sp>
    <dsp:sp modelId="{271592F0-C7DF-4F18-AFBE-BAED4B03BA87}">
      <dsp:nvSpPr>
        <dsp:cNvPr id="0" name=""/>
        <dsp:cNvSpPr/>
      </dsp:nvSpPr>
      <dsp:spPr>
        <a:xfrm>
          <a:off x="5361085" y="35709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8991"/>
            <a:satOff val="-357"/>
            <a:lumOff val="3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>
        <a:off x="5361085" y="457364"/>
        <a:ext cx="300013" cy="300821"/>
      </dsp:txXfrm>
    </dsp:sp>
    <dsp:sp modelId="{278DF8C8-5037-444E-B4E8-B7187D53BA66}">
      <dsp:nvSpPr>
        <dsp:cNvPr id="0" name=""/>
        <dsp:cNvSpPr/>
      </dsp:nvSpPr>
      <dsp:spPr>
        <a:xfrm>
          <a:off x="5991841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Meeting scheduled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</a:rPr>
            <a:t>Activity Director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</a:rPr>
            <a:t>CE staff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solidFill>
                <a:schemeClr val="tx1"/>
              </a:solidFill>
            </a:rPr>
            <a:t>Coordinator for Activity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027368" y="36806"/>
        <a:ext cx="1950599" cy="1141937"/>
      </dsp:txXfrm>
    </dsp:sp>
    <dsp:sp modelId="{91DE9CBC-7F36-4673-A569-A36CE0B5B8BB}">
      <dsp:nvSpPr>
        <dsp:cNvPr id="0" name=""/>
        <dsp:cNvSpPr/>
      </dsp:nvSpPr>
      <dsp:spPr>
        <a:xfrm>
          <a:off x="8191400" y="35709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7981"/>
            <a:satOff val="-714"/>
            <a:lumOff val="61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>
        <a:off x="8191400" y="457364"/>
        <a:ext cx="300013" cy="300821"/>
      </dsp:txXfrm>
    </dsp:sp>
    <dsp:sp modelId="{BAC4BA18-2D27-4FFF-B231-4F835C355749}">
      <dsp:nvSpPr>
        <dsp:cNvPr id="0" name=""/>
        <dsp:cNvSpPr/>
      </dsp:nvSpPr>
      <dsp:spPr>
        <a:xfrm>
          <a:off x="8822156" y="1279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Application Initiated in CE Platform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857683" y="36806"/>
        <a:ext cx="1950599" cy="1141937"/>
      </dsp:txXfrm>
    </dsp:sp>
    <dsp:sp modelId="{3751D29F-30A7-45EE-BAEA-779178778E9D}">
      <dsp:nvSpPr>
        <dsp:cNvPr id="0" name=""/>
        <dsp:cNvSpPr/>
      </dsp:nvSpPr>
      <dsp:spPr>
        <a:xfrm rot="5400000">
          <a:off x="9618687" y="1355787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972"/>
            <a:satOff val="-1072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 rot="-5400000">
        <a:off x="9682572" y="1392177"/>
        <a:ext cx="300821" cy="300013"/>
      </dsp:txXfrm>
    </dsp:sp>
    <dsp:sp modelId="{A2513F57-D558-49D6-A94B-C89DD27B673C}">
      <dsp:nvSpPr>
        <dsp:cNvPr id="0" name=""/>
        <dsp:cNvSpPr/>
      </dsp:nvSpPr>
      <dsp:spPr>
        <a:xfrm>
          <a:off x="8822156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Application not completed and approved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857683" y="2058460"/>
        <a:ext cx="1950599" cy="1141937"/>
      </dsp:txXfrm>
    </dsp:sp>
    <dsp:sp modelId="{A333C43A-F7ED-48AA-8A49-6F299E0CD388}">
      <dsp:nvSpPr>
        <dsp:cNvPr id="0" name=""/>
        <dsp:cNvSpPr/>
      </dsp:nvSpPr>
      <dsp:spPr>
        <a:xfrm rot="10800000">
          <a:off x="8215660" y="2378744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5962"/>
            <a:satOff val="-1429"/>
            <a:lumOff val="123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8344237" y="2479018"/>
        <a:ext cx="300013" cy="300821"/>
      </dsp:txXfrm>
    </dsp:sp>
    <dsp:sp modelId="{E3B6CE9A-3B93-482F-8970-9CDC0BED142D}">
      <dsp:nvSpPr>
        <dsp:cNvPr id="0" name=""/>
        <dsp:cNvSpPr/>
      </dsp:nvSpPr>
      <dsp:spPr>
        <a:xfrm>
          <a:off x="5991841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CE staff sends email with information on what is incomplete and with how to reconcile the issue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027368" y="2058460"/>
        <a:ext cx="1950599" cy="1141937"/>
      </dsp:txXfrm>
    </dsp:sp>
    <dsp:sp modelId="{0C61A52D-7D32-4930-ABDD-7548B76A2F12}">
      <dsp:nvSpPr>
        <dsp:cNvPr id="0" name=""/>
        <dsp:cNvSpPr/>
      </dsp:nvSpPr>
      <dsp:spPr>
        <a:xfrm rot="10800000">
          <a:off x="5385345" y="2378744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94953"/>
            <a:satOff val="-1786"/>
            <a:lumOff val="154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 rot="10800000">
        <a:off x="5513922" y="2479018"/>
        <a:ext cx="300013" cy="300821"/>
      </dsp:txXfrm>
    </dsp:sp>
    <dsp:sp modelId="{F10CA5CA-17CF-4B4E-9FD4-595ABDC738C6}">
      <dsp:nvSpPr>
        <dsp:cNvPr id="0" name=""/>
        <dsp:cNvSpPr/>
      </dsp:nvSpPr>
      <dsp:spPr>
        <a:xfrm>
          <a:off x="3161527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Once documents are corrected within the CE platform, they will be checked for completeness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97054" y="2058460"/>
        <a:ext cx="1950599" cy="1141937"/>
      </dsp:txXfrm>
    </dsp:sp>
    <dsp:sp modelId="{F5B45385-60F5-47DA-91E0-28A0C6FBC765}">
      <dsp:nvSpPr>
        <dsp:cNvPr id="0" name=""/>
        <dsp:cNvSpPr/>
      </dsp:nvSpPr>
      <dsp:spPr>
        <a:xfrm rot="10800000">
          <a:off x="2555031" y="2378744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3943"/>
            <a:satOff val="-2143"/>
            <a:lumOff val="18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683608" y="2479018"/>
        <a:ext cx="300013" cy="300821"/>
      </dsp:txXfrm>
    </dsp:sp>
    <dsp:sp modelId="{C05FC773-304C-434F-8177-49C6AAA32E99}">
      <dsp:nvSpPr>
        <dsp:cNvPr id="0" name=""/>
        <dsp:cNvSpPr/>
      </dsp:nvSpPr>
      <dsp:spPr>
        <a:xfrm>
          <a:off x="331212" y="2022933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CE staff will then send application to sub-committee for review/approval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66739" y="2058460"/>
        <a:ext cx="1950599" cy="1141937"/>
      </dsp:txXfrm>
    </dsp:sp>
    <dsp:sp modelId="{E019CD80-9635-441C-B144-3BDB744117BB}">
      <dsp:nvSpPr>
        <dsp:cNvPr id="0" name=""/>
        <dsp:cNvSpPr/>
      </dsp:nvSpPr>
      <dsp:spPr>
        <a:xfrm rot="5400000">
          <a:off x="1127744" y="3377440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2934"/>
            <a:satOff val="-2501"/>
            <a:lumOff val="215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1191629" y="3413830"/>
        <a:ext cx="300821" cy="300013"/>
      </dsp:txXfrm>
    </dsp:sp>
    <dsp:sp modelId="{D3197092-A373-4023-B07F-C2148DB50101}">
      <dsp:nvSpPr>
        <dsp:cNvPr id="0" name=""/>
        <dsp:cNvSpPr/>
      </dsp:nvSpPr>
      <dsp:spPr>
        <a:xfrm>
          <a:off x="331212" y="4044586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CE Staff emails notice of approval to Departments, Activity Director, Coordinator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66739" y="4080113"/>
        <a:ext cx="1950599" cy="1141937"/>
      </dsp:txXfrm>
    </dsp:sp>
    <dsp:sp modelId="{919186D5-BC1F-4E5B-B343-FA173D9CB7A9}">
      <dsp:nvSpPr>
        <dsp:cNvPr id="0" name=""/>
        <dsp:cNvSpPr/>
      </dsp:nvSpPr>
      <dsp:spPr>
        <a:xfrm>
          <a:off x="2530771" y="4400397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11925"/>
            <a:satOff val="-2858"/>
            <a:lumOff val="246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>
        <a:off x="2530771" y="4500671"/>
        <a:ext cx="300013" cy="300821"/>
      </dsp:txXfrm>
    </dsp:sp>
    <dsp:sp modelId="{94C81B5B-B3B5-41A0-B207-F57D56D36E5E}">
      <dsp:nvSpPr>
        <dsp:cNvPr id="0" name=""/>
        <dsp:cNvSpPr/>
      </dsp:nvSpPr>
      <dsp:spPr>
        <a:xfrm>
          <a:off x="3161527" y="4044586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CE leadership send email to operational leadership for awareness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97054" y="4080113"/>
        <a:ext cx="1950599" cy="1141937"/>
      </dsp:txXfrm>
    </dsp:sp>
    <dsp:sp modelId="{2FC01684-081C-4AA9-9D6B-D20A90C3EB1B}">
      <dsp:nvSpPr>
        <dsp:cNvPr id="0" name=""/>
        <dsp:cNvSpPr/>
      </dsp:nvSpPr>
      <dsp:spPr>
        <a:xfrm>
          <a:off x="5361085" y="4400397"/>
          <a:ext cx="428590" cy="501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chemeClr val="tx1"/>
            </a:solidFill>
          </a:endParaRPr>
        </a:p>
      </dsp:txBody>
      <dsp:txXfrm>
        <a:off x="5361085" y="4500671"/>
        <a:ext cx="300013" cy="300821"/>
      </dsp:txXfrm>
    </dsp:sp>
    <dsp:sp modelId="{7B4966EC-8C6C-4B4D-BDCE-D2B43E1609E0}">
      <dsp:nvSpPr>
        <dsp:cNvPr id="0" name=""/>
        <dsp:cNvSpPr/>
      </dsp:nvSpPr>
      <dsp:spPr>
        <a:xfrm>
          <a:off x="5991841" y="4044586"/>
          <a:ext cx="2021653" cy="12129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End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027368" y="4080113"/>
        <a:ext cx="1950599" cy="114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=""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=""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=""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=""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C12EC-FC9B-4A9D-AA83-DED029C2419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84C8-F38D-4EA0-AB13-023176C95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6DD0F-CAD4-4BD2-8F2A-CE53D8062A96}" type="datetimeFigureOut"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AB31-24FB-4B51-81BA-2A077F8180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549275" y="6058581"/>
            <a:ext cx="7559621" cy="251971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>
                    <a:lumMod val="50000"/>
                  </a:schemeClr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Month/Year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549275" y="2095112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549275" y="1357083"/>
            <a:ext cx="8699226" cy="678451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12284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CF3B59-FFD7-89D0-3380-D340766D02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275" y="473981"/>
            <a:ext cx="1503109" cy="19952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49275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3576017" cy="3484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E334A"/>
                </a:solidFill>
                <a:latin typeface="Avenir Next LT Pro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5097463" y="1593849"/>
            <a:ext cx="6408074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36F63-6012-12E0-EE38-C6ADCA3B7B0A}"/>
              </a:ext>
            </a:extLst>
          </p:cNvPr>
          <p:cNvCxnSpPr/>
          <p:nvPr userDrawn="1"/>
        </p:nvCxnSpPr>
        <p:spPr>
          <a:xfrm>
            <a:off x="4655713" y="1515833"/>
            <a:ext cx="227" cy="38575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Blue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9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Blank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-418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4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raBlank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5339" b="8644"/>
          <a:stretch/>
        </p:blipFill>
        <p:spPr>
          <a:xfrm rot="5400000">
            <a:off x="2669490" y="-2669492"/>
            <a:ext cx="6853019" cy="12191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764294"/>
            <a:ext cx="4353148" cy="4078005"/>
          </a:xfrm>
        </p:spPr>
        <p:txBody>
          <a:bodyPr/>
          <a:lstStyle>
            <a:lvl1pPr marL="0" indent="0">
              <a:buNone/>
              <a:defRPr b="1">
                <a:solidFill>
                  <a:srgbClr val="E51B27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198823" y="764294"/>
            <a:ext cx="4820910" cy="407800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122840"/>
                </a:solidFill>
                <a:latin typeface="Avenir Heavy" panose="020B0703020203020204" pitchFamily="34" charset="0"/>
              </a:defRPr>
            </a:lvl1pPr>
          </a:lstStyle>
          <a:p>
            <a:pPr lvl="0"/>
            <a:endParaRPr lang="en-US" sz="1600">
              <a:latin typeface="Avenir Heavy" panose="020B0703020203020204" pitchFamily="34" charset="0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15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Gray w/Bug PFW EXM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3" y="6376314"/>
            <a:ext cx="2250109" cy="354051"/>
          </a:xfrm>
          <a:prstGeom prst="rect">
            <a:avLst/>
          </a:prstGeom>
        </p:spPr>
      </p:pic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9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11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Gray w/Bug PFW EXM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9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w/ Hea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1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C706AD-CF1C-94BC-840D-37B58732F466}"/>
              </a:ext>
            </a:extLst>
          </p:cNvPr>
          <p:cNvSpPr txBox="1">
            <a:spLocks/>
          </p:cNvSpPr>
          <p:nvPr userDrawn="1"/>
        </p:nvSpPr>
        <p:spPr>
          <a:xfrm>
            <a:off x="539923" y="377942"/>
            <a:ext cx="2475282" cy="299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22840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1000" b="1" i="0">
                <a:latin typeface="Avenir Heavy" panose="02000503020000020003" pitchFamily="2" charset="0"/>
              </a:rPr>
              <a:t>Photography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C5D6D1-86FD-258A-2A29-73083AFB0E8A}"/>
              </a:ext>
            </a:extLst>
          </p:cNvPr>
          <p:cNvSpPr/>
          <p:nvPr userDrawn="1"/>
        </p:nvSpPr>
        <p:spPr>
          <a:xfrm>
            <a:off x="0" y="460754"/>
            <a:ext cx="12192000" cy="45719"/>
          </a:xfrm>
          <a:prstGeom prst="rect">
            <a:avLst/>
          </a:prstGeom>
          <a:solidFill>
            <a:srgbClr val="DD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9750" y="349250"/>
            <a:ext cx="2481263" cy="319088"/>
          </a:xfrm>
          <a:solidFill>
            <a:srgbClr val="F1F3F2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22840"/>
                </a:solidFill>
                <a:latin typeface="Avenir Next LT Pro Dem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ank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60B77-BF5A-2391-F627-80013E5B3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-1" t="7457" r="31384" b="18224"/>
          <a:stretch/>
        </p:blipFill>
        <p:spPr>
          <a:xfrm>
            <a:off x="4595905" y="-8468"/>
            <a:ext cx="7596095" cy="6874935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17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40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cxnSp>
        <p:nvCxnSpPr>
          <p:cNvPr id="21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638309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8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60B77-BF5A-2391-F627-80013E5B3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l="-1" t="7457" r="31384" b="18224"/>
          <a:stretch/>
        </p:blipFill>
        <p:spPr>
          <a:xfrm>
            <a:off x="4595905" y="-8468"/>
            <a:ext cx="7596095" cy="6874935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Red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" b="77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4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sp>
        <p:nvSpPr>
          <p:cNvPr id="1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638309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0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Da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AD58E-31A8-9358-161D-0FC97162E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venir Book" panose="02000503020000020003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9E2243-E3CA-267E-E950-51DD9000F6AA}"/>
              </a:ext>
            </a:extLst>
          </p:cNvPr>
          <p:cNvSpPr txBox="1">
            <a:spLocks/>
          </p:cNvSpPr>
          <p:nvPr userDrawn="1"/>
        </p:nvSpPr>
        <p:spPr>
          <a:xfrm>
            <a:off x="137507" y="6356350"/>
            <a:ext cx="37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lue w/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9AD58E-31A8-9358-161D-0FC97162E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1793094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lang="en-US" b="0" i="0" u="none" strike="noStrike" smtClean="0">
                <a:effectLst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9E2243-E3CA-267E-E950-51DD9000F6AA}"/>
              </a:ext>
            </a:extLst>
          </p:cNvPr>
          <p:cNvSpPr txBox="1">
            <a:spLocks/>
          </p:cNvSpPr>
          <p:nvPr userDrawn="1"/>
        </p:nvSpPr>
        <p:spPr>
          <a:xfrm>
            <a:off x="137507" y="6356350"/>
            <a:ext cx="372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5D6D1-86FD-258A-2A29-73083AFB0E8A}"/>
              </a:ext>
            </a:extLst>
          </p:cNvPr>
          <p:cNvSpPr/>
          <p:nvPr userDrawn="1"/>
        </p:nvSpPr>
        <p:spPr>
          <a:xfrm>
            <a:off x="1626244" y="460754"/>
            <a:ext cx="10565756" cy="45719"/>
          </a:xfrm>
          <a:prstGeom prst="rect">
            <a:avLst/>
          </a:prstGeom>
          <a:solidFill>
            <a:srgbClr val="1E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318F9-8CAF-6EFF-8EE3-6B3A34AE9C96}"/>
              </a:ext>
            </a:extLst>
          </p:cNvPr>
          <p:cNvSpPr/>
          <p:nvPr userDrawn="1"/>
        </p:nvSpPr>
        <p:spPr>
          <a:xfrm>
            <a:off x="-11895" y="460754"/>
            <a:ext cx="551818" cy="45719"/>
          </a:xfrm>
          <a:prstGeom prst="rect">
            <a:avLst/>
          </a:prstGeom>
          <a:solidFill>
            <a:srgbClr val="1E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9750" y="349250"/>
            <a:ext cx="2481263" cy="319088"/>
          </a:xfrm>
          <a:solidFill>
            <a:srgbClr val="122840"/>
          </a:solidFill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DDE7EF"/>
                </a:solidFill>
                <a:latin typeface="Avenir Heavy" panose="020B07030202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4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FAF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EA2BBB0-2640-7D6F-DE9F-BCD913481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4678" r="19758" b="4678"/>
          <a:stretch/>
        </p:blipFill>
        <p:spPr>
          <a:xfrm>
            <a:off x="4990212" y="1"/>
            <a:ext cx="7265288" cy="68580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venir Book" panose="02000503020000020003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09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LightBl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B371790-74E6-2C83-C904-09A417B5D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32075" y="2792413"/>
            <a:ext cx="6883400" cy="61753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22840"/>
              </a:solidFill>
              <a:effectLst/>
              <a:uLnTx/>
              <a:uFillTx/>
              <a:latin typeface="Avenir Book" panose="02000503020000020003" pitchFamily="2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191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4609687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5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406A5-BA4F-9CD5-356F-036E28BC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t="4678" r="19758" b="4678"/>
          <a:stretch/>
        </p:blipFill>
        <p:spPr>
          <a:xfrm>
            <a:off x="4932021" y="1"/>
            <a:ext cx="7265288" cy="6858000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627313" y="2842666"/>
            <a:ext cx="6899275" cy="6318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1pPr>
            <a:lvl2pPr marL="4572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2pPr>
            <a:lvl3pPr marL="9144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3pPr>
            <a:lvl4pPr marL="13716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4pPr>
            <a:lvl5pPr marL="1828800" indent="0" algn="ctr">
              <a:buNone/>
              <a:defRPr sz="3200">
                <a:solidFill>
                  <a:srgbClr val="E51B27"/>
                </a:solidFill>
                <a:latin typeface="Avenir Book" panose="02000503020000020003"/>
              </a:defRPr>
            </a:lvl5pPr>
          </a:lstStyle>
          <a:p>
            <a:pPr lvl="0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  <p:cxnSp>
        <p:nvCxnSpPr>
          <p:cNvPr id="9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91192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B85E16-3507-DD14-1C11-E2FA65A1E9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E7E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8EF330-7B8D-73DE-1260-3C422161AB77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36788" y="1762125"/>
            <a:ext cx="7729537" cy="20955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</a:defRPr>
            </a:lvl2pPr>
            <a:lvl3pPr marL="914400" indent="0" algn="ctr">
              <a:buNone/>
              <a:defRPr sz="3200">
                <a:solidFill>
                  <a:schemeClr val="bg1"/>
                </a:solidFill>
              </a:defRPr>
            </a:lvl3pPr>
            <a:lvl4pPr marL="1371600" indent="0" algn="ctr">
              <a:buNone/>
              <a:defRPr sz="3200">
                <a:solidFill>
                  <a:schemeClr val="bg1"/>
                </a:solidFill>
              </a:defRPr>
            </a:lvl4pPr>
            <a:lvl5pPr marL="1828800" indent="0"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0A69A-A565-DFEA-E95C-E512E0992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309" y="6381461"/>
            <a:ext cx="1454413" cy="1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9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A5D68-C2E9-5846-B4FB-D48A68F4A41B}"/>
              </a:ext>
            </a:extLst>
          </p:cNvPr>
          <p:cNvSpPr txBox="1"/>
          <p:nvPr userDrawn="1"/>
        </p:nvSpPr>
        <p:spPr>
          <a:xfrm>
            <a:off x="11196017" y="6306459"/>
            <a:ext cx="614983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740"/>
              </a:lnSpc>
            </a:pPr>
            <a:fld id="{DA97F888-9485-794C-9489-B5AF863B19EC}" type="slidenum">
              <a:rPr lang="en-US" sz="1100" b="0" i="0" smtClean="0">
                <a:latin typeface="Avenir Book" panose="02000503020000020003" pitchFamily="2" charset="0"/>
                <a:ea typeface="Roboto" panose="02000000000000000000" pitchFamily="2" charset="0"/>
              </a:rPr>
              <a:t>‹#›</a:t>
            </a:fld>
            <a:endParaRPr lang="en-US" sz="1100" b="0" i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CB344-8643-F130-C29D-DC979C25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0EB1F7-69F1-976B-A25C-B508567CBFC3}"/>
              </a:ext>
            </a:extLst>
          </p:cNvPr>
          <p:cNvCxnSpPr>
            <a:cxnSpLocks/>
          </p:cNvCxnSpPr>
          <p:nvPr userDrawn="1"/>
        </p:nvCxnSpPr>
        <p:spPr>
          <a:xfrm>
            <a:off x="412750" y="6180881"/>
            <a:ext cx="1143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DF7B6D6-7580-4CA7-04A6-4C85A9BC0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2079466"/>
            <a:ext cx="7772400" cy="2021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D2FE6-3CF3-57BE-EEEC-CCBFB44F06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8309" y="6376314"/>
            <a:ext cx="1503109" cy="1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E368B-F327-45A7-8183-F897197736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8DAFAE-FD04-6E6E-C87E-0C083A25F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84" y="2599615"/>
            <a:ext cx="9144000" cy="688390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122840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sz="5000"/>
              <a:t>Thank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CF3B59-FFD7-89D0-3380-D340766D02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50" y="473981"/>
            <a:ext cx="1503109" cy="199528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7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512A0-1AD7-1727-E52E-5AFA31735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15" t="22465" r="69559" b="37404"/>
          <a:stretch/>
        </p:blipFill>
        <p:spPr>
          <a:xfrm rot="10800000">
            <a:off x="0" y="-2"/>
            <a:ext cx="5842862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C3333-E5B8-4064-D1A4-5E42B25BB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5EBF74-DC3C-C331-CA1C-4F0C2E88E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638309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638309" y="1618735"/>
            <a:ext cx="4526815" cy="345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5" y="1593850"/>
            <a:ext cx="4527550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4975225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4940300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6"/>
          </p:nvPr>
        </p:nvSpPr>
        <p:spPr>
          <a:xfrm>
            <a:off x="4774558" y="0"/>
            <a:ext cx="7433043" cy="6859975"/>
          </a:xfrm>
          <a:custGeom>
            <a:avLst/>
            <a:gdLst>
              <a:gd name="connsiteX0" fmla="*/ 829361 w 6907543"/>
              <a:gd name="connsiteY0" fmla="*/ 0 h 6858000"/>
              <a:gd name="connsiteX1" fmla="*/ 6907543 w 6907543"/>
              <a:gd name="connsiteY1" fmla="*/ 0 h 6858000"/>
              <a:gd name="connsiteX2" fmla="*/ 6907543 w 6907543"/>
              <a:gd name="connsiteY2" fmla="*/ 6858000 h 6858000"/>
              <a:gd name="connsiteX3" fmla="*/ 0 w 6907543"/>
              <a:gd name="connsiteY3" fmla="*/ 6858000 h 6858000"/>
              <a:gd name="connsiteX4" fmla="*/ 78972 w 6907543"/>
              <a:gd name="connsiteY4" fmla="*/ 6747718 h 6858000"/>
              <a:gd name="connsiteX5" fmla="*/ 1159240 w 6907543"/>
              <a:gd name="connsiteY5" fmla="*/ 3799319 h 6858000"/>
              <a:gd name="connsiteX6" fmla="*/ 847378 w 6907543"/>
              <a:gd name="connsiteY6" fmla="*/ 30926 h 6858000"/>
              <a:gd name="connsiteX0" fmla="*/ 829361 w 7406306"/>
              <a:gd name="connsiteY0" fmla="*/ 0 h 6858000"/>
              <a:gd name="connsiteX1" fmla="*/ 7406306 w 7406306"/>
              <a:gd name="connsiteY1" fmla="*/ 6927 h 6858000"/>
              <a:gd name="connsiteX2" fmla="*/ 6907543 w 7406306"/>
              <a:gd name="connsiteY2" fmla="*/ 6858000 h 6858000"/>
              <a:gd name="connsiteX3" fmla="*/ 0 w 7406306"/>
              <a:gd name="connsiteY3" fmla="*/ 6858000 h 6858000"/>
              <a:gd name="connsiteX4" fmla="*/ 78972 w 7406306"/>
              <a:gd name="connsiteY4" fmla="*/ 6747718 h 6858000"/>
              <a:gd name="connsiteX5" fmla="*/ 1159240 w 7406306"/>
              <a:gd name="connsiteY5" fmla="*/ 3799319 h 6858000"/>
              <a:gd name="connsiteX6" fmla="*/ 847378 w 7406306"/>
              <a:gd name="connsiteY6" fmla="*/ 30926 h 6858000"/>
              <a:gd name="connsiteX7" fmla="*/ 829361 w 7406306"/>
              <a:gd name="connsiteY7" fmla="*/ 0 h 6858000"/>
              <a:gd name="connsiteX0" fmla="*/ 829361 w 7440943"/>
              <a:gd name="connsiteY0" fmla="*/ 0 h 6858000"/>
              <a:gd name="connsiteX1" fmla="*/ 7406306 w 7440943"/>
              <a:gd name="connsiteY1" fmla="*/ 6927 h 6858000"/>
              <a:gd name="connsiteX2" fmla="*/ 7440943 w 7440943"/>
              <a:gd name="connsiteY2" fmla="*/ 6858000 h 6858000"/>
              <a:gd name="connsiteX3" fmla="*/ 0 w 7440943"/>
              <a:gd name="connsiteY3" fmla="*/ 6858000 h 6858000"/>
              <a:gd name="connsiteX4" fmla="*/ 78972 w 7440943"/>
              <a:gd name="connsiteY4" fmla="*/ 6747718 h 6858000"/>
              <a:gd name="connsiteX5" fmla="*/ 1159240 w 7440943"/>
              <a:gd name="connsiteY5" fmla="*/ 3799319 h 6858000"/>
              <a:gd name="connsiteX6" fmla="*/ 847378 w 7440943"/>
              <a:gd name="connsiteY6" fmla="*/ 30926 h 6858000"/>
              <a:gd name="connsiteX7" fmla="*/ 829361 w 7440943"/>
              <a:gd name="connsiteY7" fmla="*/ 0 h 6858000"/>
              <a:gd name="connsiteX0" fmla="*/ 829361 w 7433043"/>
              <a:gd name="connsiteY0" fmla="*/ 0 h 6859975"/>
              <a:gd name="connsiteX1" fmla="*/ 7406306 w 7433043"/>
              <a:gd name="connsiteY1" fmla="*/ 6927 h 6859975"/>
              <a:gd name="connsiteX2" fmla="*/ 7433043 w 7433043"/>
              <a:gd name="connsiteY2" fmla="*/ 6859975 h 6859975"/>
              <a:gd name="connsiteX3" fmla="*/ 0 w 7433043"/>
              <a:gd name="connsiteY3" fmla="*/ 6858000 h 6859975"/>
              <a:gd name="connsiteX4" fmla="*/ 78972 w 7433043"/>
              <a:gd name="connsiteY4" fmla="*/ 6747718 h 6859975"/>
              <a:gd name="connsiteX5" fmla="*/ 1159240 w 7433043"/>
              <a:gd name="connsiteY5" fmla="*/ 3799319 h 6859975"/>
              <a:gd name="connsiteX6" fmla="*/ 847378 w 7433043"/>
              <a:gd name="connsiteY6" fmla="*/ 30926 h 6859975"/>
              <a:gd name="connsiteX7" fmla="*/ 829361 w 7433043"/>
              <a:gd name="connsiteY7" fmla="*/ 0 h 6859975"/>
              <a:gd name="connsiteX0" fmla="*/ 829361 w 7433043"/>
              <a:gd name="connsiteY0" fmla="*/ 0 h 6859975"/>
              <a:gd name="connsiteX1" fmla="*/ 7416181 w 7433043"/>
              <a:gd name="connsiteY1" fmla="*/ 2977 h 6859975"/>
              <a:gd name="connsiteX2" fmla="*/ 7433043 w 7433043"/>
              <a:gd name="connsiteY2" fmla="*/ 6859975 h 6859975"/>
              <a:gd name="connsiteX3" fmla="*/ 0 w 7433043"/>
              <a:gd name="connsiteY3" fmla="*/ 6858000 h 6859975"/>
              <a:gd name="connsiteX4" fmla="*/ 78972 w 7433043"/>
              <a:gd name="connsiteY4" fmla="*/ 6747718 h 6859975"/>
              <a:gd name="connsiteX5" fmla="*/ 1159240 w 7433043"/>
              <a:gd name="connsiteY5" fmla="*/ 3799319 h 6859975"/>
              <a:gd name="connsiteX6" fmla="*/ 847378 w 7433043"/>
              <a:gd name="connsiteY6" fmla="*/ 30926 h 6859975"/>
              <a:gd name="connsiteX7" fmla="*/ 829361 w 7433043"/>
              <a:gd name="connsiteY7" fmla="*/ 0 h 685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3043" h="6859975">
                <a:moveTo>
                  <a:pt x="829361" y="0"/>
                </a:moveTo>
                <a:lnTo>
                  <a:pt x="7416181" y="2977"/>
                </a:lnTo>
                <a:cubicBezTo>
                  <a:pt x="7421802" y="2288643"/>
                  <a:pt x="7427422" y="4574309"/>
                  <a:pt x="7433043" y="6859975"/>
                </a:cubicBezTo>
                <a:lnTo>
                  <a:pt x="0" y="6858000"/>
                </a:lnTo>
                <a:lnTo>
                  <a:pt x="78972" y="6747718"/>
                </a:lnTo>
                <a:cubicBezTo>
                  <a:pt x="556224" y="6054155"/>
                  <a:pt x="958051" y="5005832"/>
                  <a:pt x="1159240" y="3799319"/>
                </a:cubicBezTo>
                <a:cubicBezTo>
                  <a:pt x="1419602" y="2237948"/>
                  <a:pt x="1276163" y="818140"/>
                  <a:pt x="847378" y="30926"/>
                </a:cubicBezTo>
                <a:lnTo>
                  <a:pt x="829361" y="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9973341" y="4919241"/>
            <a:ext cx="2236707" cy="1938759"/>
            <a:chOff x="9973341" y="4919241"/>
            <a:chExt cx="2236707" cy="193875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FADBBD-73B3-3EE4-F202-FA5EA932A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73341" y="4919241"/>
              <a:ext cx="2236707" cy="193875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3E6480C-001F-BBA3-50E0-DAF491CAC8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82091" b="-23940"/>
            <a:stretch/>
          </p:blipFill>
          <p:spPr>
            <a:xfrm>
              <a:off x="11749183" y="6386603"/>
              <a:ext cx="289193" cy="265675"/>
            </a:xfrm>
            <a:prstGeom prst="rect">
              <a:avLst/>
            </a:prstGeom>
          </p:spPr>
        </p:pic>
      </p:grpSp>
      <p:cxnSp>
        <p:nvCxnSpPr>
          <p:cNvPr id="18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4106883" cy="1097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ogo,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A5D68-C2E9-5846-B4FB-D48A68F4A41B}"/>
              </a:ext>
            </a:extLst>
          </p:cNvPr>
          <p:cNvSpPr txBox="1"/>
          <p:nvPr userDrawn="1"/>
        </p:nvSpPr>
        <p:spPr>
          <a:xfrm>
            <a:off x="11196017" y="6306459"/>
            <a:ext cx="614983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740"/>
              </a:lnSpc>
            </a:pPr>
            <a:fld id="{DA97F888-9485-794C-9489-B5AF863B19EC}" type="slidenum">
              <a:rPr lang="en-US" sz="1100" b="0" i="0" smtClean="0">
                <a:latin typeface="Avenir Book" panose="02000503020000020003" pitchFamily="2" charset="0"/>
                <a:ea typeface="Roboto" panose="02000000000000000000" pitchFamily="2" charset="0"/>
              </a:rPr>
              <a:t>‹#›</a:t>
            </a:fld>
            <a:endParaRPr lang="en-US" sz="1100" b="0" i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989013" y="349250"/>
            <a:ext cx="9302750" cy="581818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199535"/>
              </p:ext>
            </p:extLst>
          </p:nvPr>
        </p:nvGraphicFramePr>
        <p:xfrm>
          <a:off x="1327827" y="1952199"/>
          <a:ext cx="8625122" cy="4215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1208">
                  <a:extLst>
                    <a:ext uri="{9D8B030D-6E8A-4147-A177-3AD203B41FA5}">
                      <a16:colId xmlns:a16="http://schemas.microsoft.com/office/drawing/2014/main" val="1434034001"/>
                    </a:ext>
                  </a:extLst>
                </a:gridCol>
                <a:gridCol w="2625110">
                  <a:extLst>
                    <a:ext uri="{9D8B030D-6E8A-4147-A177-3AD203B41FA5}">
                      <a16:colId xmlns:a16="http://schemas.microsoft.com/office/drawing/2014/main" val="269406627"/>
                    </a:ext>
                  </a:extLst>
                </a:gridCol>
                <a:gridCol w="1041790">
                  <a:extLst>
                    <a:ext uri="{9D8B030D-6E8A-4147-A177-3AD203B41FA5}">
                      <a16:colId xmlns:a16="http://schemas.microsoft.com/office/drawing/2014/main" val="435709529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1539778553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4293465980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3819725049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4205017704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3730388258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71069798"/>
                    </a:ext>
                  </a:extLst>
                </a:gridCol>
                <a:gridCol w="511002">
                  <a:extLst>
                    <a:ext uri="{9D8B030D-6E8A-4147-A177-3AD203B41FA5}">
                      <a16:colId xmlns:a16="http://schemas.microsoft.com/office/drawing/2014/main" val="2797872427"/>
                    </a:ext>
                  </a:extLst>
                </a:gridCol>
              </a:tblGrid>
              <a:tr h="323714">
                <a:tc>
                  <a:txBody>
                    <a:bodyPr/>
                    <a:lstStyle/>
                    <a:p>
                      <a:r>
                        <a:rPr lang="en-US" sz="1200"/>
                        <a:t>Channel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Tactic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Cost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/>
                        <a:t>October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November </a:t>
                      </a:r>
                    </a:p>
                  </a:txBody>
                  <a:tcPr>
                    <a:solidFill>
                      <a:srgbClr val="E51B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459429"/>
                  </a:ext>
                </a:extLst>
              </a:tr>
              <a:tr h="359721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10/16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10/23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10/30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11/6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11/13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11/20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/>
                        <a:t>11/27</a:t>
                      </a:r>
                    </a:p>
                  </a:txBody>
                  <a:tcPr anchor="ctr">
                    <a:solidFill>
                      <a:srgbClr val="F2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60268"/>
                  </a:ext>
                </a:extLst>
              </a:tr>
              <a:tr h="294317">
                <a:tc rowSpan="7"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Print </a:t>
                      </a:r>
                    </a:p>
                    <a:p>
                      <a:pPr algn="ctr"/>
                      <a:r>
                        <a:rPr lang="en-US" sz="1050" i="1"/>
                        <a:t>2-</a:t>
                      </a:r>
                      <a:r>
                        <a:rPr lang="en-US" sz="1050" i="1" baseline="0"/>
                        <a:t>page spread </a:t>
                      </a:r>
                      <a:endParaRPr lang="en-US" sz="105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Austin American Statesman*</a:t>
                      </a:r>
                      <a:endParaRPr lang="en-US" sz="12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$54,815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64986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Texas 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$25,080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789253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Austin Business Journal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$44,950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13877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Austin Chronicle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$18,392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92930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Austin Lifestyle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$8,162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538176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Austin 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$7,700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743082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Community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$146,620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51794"/>
                  </a:ext>
                </a:extLst>
              </a:tr>
              <a:tr h="2943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Digital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Culture Map Austin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$13,152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247187"/>
                  </a:ext>
                </a:extLst>
              </a:tr>
              <a:tr h="294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/>
                        <a:t>Austin American Statesman</a:t>
                      </a:r>
                      <a:r>
                        <a:rPr lang="en-US" sz="1200" baseline="0"/>
                        <a:t> 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$35,032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06433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Social Media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Paid ads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$9,837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Add creative versions here</a:t>
                      </a: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122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97502"/>
                  </a:ext>
                </a:extLst>
              </a:tr>
              <a:tr h="294317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Creative development fees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$20,000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239571"/>
                  </a:ext>
                </a:extLst>
              </a:tr>
              <a:tr h="294317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C00000"/>
                          </a:solidFill>
                        </a:rPr>
                        <a:t>TOTAL</a:t>
                      </a:r>
                      <a:r>
                        <a:rPr lang="en-US" sz="1200" b="1" baseline="0">
                          <a:solidFill>
                            <a:srgbClr val="C00000"/>
                          </a:solidFill>
                        </a:rPr>
                        <a:t> COSTS</a:t>
                      </a:r>
                      <a:endParaRPr lang="en-US" sz="12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$</a:t>
                      </a:r>
                      <a:r>
                        <a:rPr lang="en-US" sz="1200" b="1" i="0" u="none" strike="noStrike" cap="none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383,740</a:t>
                      </a: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endParaRPr lang="en-US" sz="1200" b="1" i="0" u="none" strike="noStrike" cap="none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1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961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9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11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,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A5D68-C2E9-5846-B4FB-D48A68F4A41B}"/>
              </a:ext>
            </a:extLst>
          </p:cNvPr>
          <p:cNvSpPr txBox="1"/>
          <p:nvPr userDrawn="1"/>
        </p:nvSpPr>
        <p:spPr>
          <a:xfrm>
            <a:off x="11196017" y="6306459"/>
            <a:ext cx="614983" cy="192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740"/>
              </a:lnSpc>
            </a:pPr>
            <a:fld id="{DA97F888-9485-794C-9489-B5AF863B19EC}" type="slidenum">
              <a:rPr lang="en-US" sz="1100" b="0" i="0" smtClean="0">
                <a:latin typeface="Avenir Book" panose="02000503020000020003" pitchFamily="2" charset="0"/>
                <a:ea typeface="Roboto" panose="02000000000000000000" pitchFamily="2" charset="0"/>
              </a:rPr>
              <a:t>‹#›</a:t>
            </a:fld>
            <a:endParaRPr lang="en-US" sz="1100" b="0" i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2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8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8"/>
          <p:cNvSpPr txBox="1">
            <a:spLocks noGrp="1"/>
          </p:cNvSpPr>
          <p:nvPr>
            <p:ph type="title"/>
          </p:nvPr>
        </p:nvSpPr>
        <p:spPr>
          <a:xfrm>
            <a:off x="381000" y="666016"/>
            <a:ext cx="5424767" cy="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200" b="1" i="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8"/>
          <p:cNvSpPr>
            <a:spLocks noGrp="1"/>
          </p:cNvSpPr>
          <p:nvPr>
            <p:ph type="chart" idx="2"/>
          </p:nvPr>
        </p:nvSpPr>
        <p:spPr>
          <a:xfrm>
            <a:off x="381000" y="1592132"/>
            <a:ext cx="11430000" cy="445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78"/>
          <p:cNvSpPr txBox="1">
            <a:spLocks noGrp="1"/>
          </p:cNvSpPr>
          <p:nvPr>
            <p:ph type="sldNum" idx="12"/>
          </p:nvPr>
        </p:nvSpPr>
        <p:spPr>
          <a:xfrm>
            <a:off x="9097617" y="6332028"/>
            <a:ext cx="2790701" cy="52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  <a:defRPr sz="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4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3576017" cy="34845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1E334A"/>
                </a:solidFill>
                <a:latin typeface="Avenir Next LT Pro"/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5097463" y="1593849"/>
            <a:ext cx="6408074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136F63-6012-12E0-EE38-C6ADCA3B7B0A}"/>
              </a:ext>
            </a:extLst>
          </p:cNvPr>
          <p:cNvCxnSpPr/>
          <p:nvPr userDrawn="1"/>
        </p:nvCxnSpPr>
        <p:spPr>
          <a:xfrm>
            <a:off x="4655713" y="1515833"/>
            <a:ext cx="227" cy="385755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Only Blue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2484-1F06-4094-988D-308F7BCD4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85" b="8644"/>
          <a:stretch/>
        </p:blipFill>
        <p:spPr>
          <a:xfrm>
            <a:off x="0" y="0"/>
            <a:ext cx="12192000" cy="6853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2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41235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79413"/>
            <a:ext cx="869922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Heavy" panose="02000503020000020003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Only Blank w/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11013742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slid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0" name="Google Shape;221;g18628ae1945_0_365">
            <a:extLst>
              <a:ext uri="{FF2B5EF4-FFF2-40B4-BE49-F238E27FC236}">
                <a16:creationId xmlns:a16="http://schemas.microsoft.com/office/drawing/2014/main" id="{F58C66E0-B3E6-8E49-F3A2-C954EF411032}"/>
              </a:ext>
            </a:extLst>
          </p:cNvPr>
          <p:cNvCxnSpPr/>
          <p:nvPr userDrawn="1"/>
        </p:nvCxnSpPr>
        <p:spPr>
          <a:xfrm>
            <a:off x="412750" y="6180881"/>
            <a:ext cx="10664981" cy="2849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38174" y="1593850"/>
            <a:ext cx="4609687" cy="34845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5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ADBBD-73B3-3EE4-F202-FA5EA932A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5292" y="4919241"/>
            <a:ext cx="2236707" cy="1938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480C-001F-BBA3-50E0-DAF491CA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2091" b="-23940"/>
          <a:stretch/>
        </p:blipFill>
        <p:spPr>
          <a:xfrm>
            <a:off x="11651916" y="6386603"/>
            <a:ext cx="289193" cy="265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6F56-565C-6BE0-103D-FD89A5D684E9}"/>
              </a:ext>
            </a:extLst>
          </p:cNvPr>
          <p:cNvCxnSpPr>
            <a:cxnSpLocks/>
          </p:cNvCxnSpPr>
          <p:nvPr userDrawn="1"/>
        </p:nvCxnSpPr>
        <p:spPr>
          <a:xfrm>
            <a:off x="738322" y="1302152"/>
            <a:ext cx="41362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174" y="6398919"/>
            <a:ext cx="4548188" cy="26511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40137" y="884523"/>
            <a:ext cx="8760724" cy="423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2530"/>
                </a:solidFill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638175" y="319895"/>
            <a:ext cx="8762686" cy="500062"/>
          </a:xfrm>
        </p:spPr>
        <p:txBody>
          <a:bodyPr/>
          <a:lstStyle>
            <a:lvl1pPr marL="0" indent="0">
              <a:buNone/>
              <a:defRPr b="1">
                <a:solidFill>
                  <a:srgbClr val="122840"/>
                </a:solidFill>
                <a:latin typeface="Avenir Next LT Pro Demi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FC1C-6432-4A45-8A7E-AB4573E0BCF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F28F6-5B66-4FF3-AB04-A08EE956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895" r:id="rId7"/>
    <p:sldLayoutId id="2147483917" r:id="rId8"/>
    <p:sldLayoutId id="2147483919" r:id="rId9"/>
    <p:sldLayoutId id="2147483915" r:id="rId10"/>
    <p:sldLayoutId id="2147483914" r:id="rId11"/>
    <p:sldLayoutId id="2147483921" r:id="rId12"/>
    <p:sldLayoutId id="2147483922" r:id="rId13"/>
    <p:sldLayoutId id="2147483893" r:id="rId14"/>
    <p:sldLayoutId id="2147483931" r:id="rId15"/>
    <p:sldLayoutId id="2147483932" r:id="rId16"/>
    <p:sldLayoutId id="2147483906" r:id="rId17"/>
    <p:sldLayoutId id="2147483908" r:id="rId18"/>
    <p:sldLayoutId id="2147483912" r:id="rId19"/>
    <p:sldLayoutId id="2147483933" r:id="rId20"/>
    <p:sldLayoutId id="2147483934" r:id="rId21"/>
    <p:sldLayoutId id="2147483935" r:id="rId22"/>
    <p:sldLayoutId id="2147483909" r:id="rId23"/>
    <p:sldLayoutId id="2147483910" r:id="rId24"/>
    <p:sldLayoutId id="2147483911" r:id="rId25"/>
    <p:sldLayoutId id="2147483883" r:id="rId26"/>
    <p:sldLayoutId id="2147483913" r:id="rId27"/>
    <p:sldLayoutId id="2147483886" r:id="rId28"/>
    <p:sldLayoutId id="2147483887" r:id="rId29"/>
    <p:sldLayoutId id="2147483884" r:id="rId30"/>
    <p:sldLayoutId id="2147483889" r:id="rId31"/>
    <p:sldLayoutId id="2147483885" r:id="rId32"/>
    <p:sldLayoutId id="2147483920" r:id="rId33"/>
    <p:sldLayoutId id="2147483849" r:id="rId34"/>
    <p:sldLayoutId id="2147483890" r:id="rId35"/>
    <p:sldLayoutId id="2147483850" r:id="rId36"/>
    <p:sldLayoutId id="2147483855" r:id="rId37"/>
    <p:sldLayoutId id="2147483903" r:id="rId38"/>
    <p:sldLayoutId id="2147483923" r:id="rId39"/>
    <p:sldLayoutId id="214748392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53915" y="203567"/>
            <a:ext cx="8704356" cy="5000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Newly Requested Regularly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>
            <a:lvl1pPr marL="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2pPr>
            <a:lvl3pPr marL="9144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3pPr>
            <a:lvl4pPr marL="13716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4pPr>
            <a:lvl5pPr marL="1828800" indent="0">
              <a:buNone/>
              <a:defRPr sz="1100" b="1">
                <a:solidFill>
                  <a:srgbClr val="122840"/>
                </a:solidFill>
                <a:latin typeface="Avenir Next" panose="020B0503020202020204" pitchFamily="34" charset="0"/>
              </a:defRPr>
            </a:lvl5pPr>
          </a:lstStyle>
          <a:p>
            <a:r>
              <a:rPr lang="en-US" dirty="0">
                <a:latin typeface="Avenir Next LT Pro Demi"/>
              </a:rPr>
              <a:t>TCH Continuing Education</a:t>
            </a:r>
          </a:p>
        </p:txBody>
      </p:sp>
      <p:graphicFrame>
        <p:nvGraphicFramePr>
          <p:cNvPr id="47" name="Diagram 46" descr="Placeholder Timeline&#10;">
            <a:extLst>
              <a:ext uri="{FF2B5EF4-FFF2-40B4-BE49-F238E27FC236}">
                <a16:creationId xmlns:a16="http://schemas.microsoft.com/office/drawing/2014/main" id="{073C5A0D-DFE8-4C7D-834F-C6443FF17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205301"/>
              </p:ext>
            </p:extLst>
          </p:nvPr>
        </p:nvGraphicFramePr>
        <p:xfrm>
          <a:off x="638174" y="860461"/>
          <a:ext cx="10939605" cy="538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6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TCH Continuing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E7FF6-ABB8-48FE-A199-61BFB0ED9598}"/>
              </a:ext>
            </a:extLst>
          </p:cNvPr>
          <p:cNvSpPr txBox="1"/>
          <p:nvPr/>
        </p:nvSpPr>
        <p:spPr>
          <a:xfrm>
            <a:off x="8430944" y="2370039"/>
            <a:ext cx="33477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8706" y="201009"/>
            <a:ext cx="8699226" cy="500062"/>
          </a:xfrm>
        </p:spPr>
        <p:txBody>
          <a:bodyPr/>
          <a:lstStyle/>
          <a:p>
            <a:r>
              <a:rPr lang="en-US" dirty="0" smtClean="0"/>
              <a:t>Continuing Education Process Approved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0991596"/>
              </p:ext>
            </p:extLst>
          </p:nvPr>
        </p:nvGraphicFramePr>
        <p:xfrm>
          <a:off x="360486" y="1037737"/>
          <a:ext cx="11175022" cy="525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2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TCH Continuing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E7FF6-ABB8-48FE-A199-61BFB0ED9598}"/>
              </a:ext>
            </a:extLst>
          </p:cNvPr>
          <p:cNvSpPr txBox="1"/>
          <p:nvPr/>
        </p:nvSpPr>
        <p:spPr>
          <a:xfrm>
            <a:off x="8430944" y="2370039"/>
            <a:ext cx="33477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8706" y="201009"/>
            <a:ext cx="8699226" cy="5000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Continuing Education Process  Not Approved- Need Modifications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8550081"/>
              </p:ext>
            </p:extLst>
          </p:nvPr>
        </p:nvGraphicFramePr>
        <p:xfrm>
          <a:off x="360486" y="1037737"/>
          <a:ext cx="11175022" cy="525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36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Following Approval of CME Credit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TCH Continuing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E7FF6-ABB8-48FE-A199-61BFB0ED9598}"/>
              </a:ext>
            </a:extLst>
          </p:cNvPr>
          <p:cNvSpPr txBox="1"/>
          <p:nvPr/>
        </p:nvSpPr>
        <p:spPr>
          <a:xfrm>
            <a:off x="8430944" y="2370039"/>
            <a:ext cx="33477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61645" y="1227992"/>
            <a:ext cx="9495693" cy="4487008"/>
          </a:xfrm>
        </p:spPr>
        <p:txBody>
          <a:bodyPr>
            <a:normAutofit fontScale="77500" lnSpcReduction="20000"/>
          </a:bodyPr>
          <a:lstStyle/>
          <a:p>
            <a:pPr lvl="1"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Please use the expanded checklist for more context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Communication of the Event using required language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Speaker documentation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Party agreements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Commercial support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Exhibitors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Joint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rovidership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with another party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Speaker and Planner Disclosure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Registration for the Event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Attestations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Evaluations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CME/NE office is here to help guide you through your process.  Please ensure you give us your coordinator and operational leader names as well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389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2800" b="1" i="0" dirty="0" smtClean="0">
            <a:latin typeface="Avenir Heavy" panose="02000503020000020003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D00C0C717BD4B9FFEE1CBF5ED6A5E" ma:contentTypeVersion="15" ma:contentTypeDescription="Create a new document." ma:contentTypeScope="" ma:versionID="43abbd3d994898d949e8a77c58085320">
  <xsd:schema xmlns:xsd="http://www.w3.org/2001/XMLSchema" xmlns:xs="http://www.w3.org/2001/XMLSchema" xmlns:p="http://schemas.microsoft.com/office/2006/metadata/properties" xmlns:ns2="b56b7bd2-f7f2-47c2-9fa9-75f388a7e635" xmlns:ns3="d33ca80f-5ad8-433b-be1b-1bd8f4c941cc" targetNamespace="http://schemas.microsoft.com/office/2006/metadata/properties" ma:root="true" ma:fieldsID="93bcde711fed5222c4716e6074e6cf02" ns2:_="" ns3:_="">
    <xsd:import namespace="b56b7bd2-f7f2-47c2-9fa9-75f388a7e635"/>
    <xsd:import namespace="d33ca80f-5ad8-433b-be1b-1bd8f4c94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b7bd2-f7f2-47c2-9fa9-75f388a7e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40692ff-f171-405e-8255-d03aa12723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ca80f-5ad8-433b-be1b-1bd8f4c941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e1062b-13ea-4c98-8e27-d482629ffdd2}" ma:internalName="TaxCatchAll" ma:showField="CatchAllData" ma:web="d33ca80f-5ad8-433b-be1b-1bd8f4c94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6b7bd2-f7f2-47c2-9fa9-75f388a7e635">
      <Terms xmlns="http://schemas.microsoft.com/office/infopath/2007/PartnerControls"/>
    </lcf76f155ced4ddcb4097134ff3c332f>
    <TaxCatchAll xmlns="d33ca80f-5ad8-433b-be1b-1bd8f4c941cc" xsi:nil="true"/>
    <SharedWithUsers xmlns="d33ca80f-5ad8-433b-be1b-1bd8f4c941cc">
      <UserInfo>
        <DisplayName>Massey, Ryan L. (Ryan)</DisplayName>
        <AccountId>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932FB1-E957-4F46-B522-CFC73263D2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9522B-F816-47FB-8874-4B97A7C82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6b7bd2-f7f2-47c2-9fa9-75f388a7e635"/>
    <ds:schemaRef ds:uri="d33ca80f-5ad8-433b-be1b-1bd8f4c94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2F8FE5-6C93-4EB2-A040-2BA49746FA33}">
  <ds:schemaRefs>
    <ds:schemaRef ds:uri="b56b7bd2-f7f2-47c2-9fa9-75f388a7e635"/>
    <ds:schemaRef ds:uri="d33ca80f-5ad8-433b-be1b-1bd8f4c941c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14160</TotalTime>
  <Words>300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</vt:lpstr>
      <vt:lpstr>Avenir</vt:lpstr>
      <vt:lpstr>Avenir Book</vt:lpstr>
      <vt:lpstr>Avenir Heavy</vt:lpstr>
      <vt:lpstr>Avenir Next</vt:lpstr>
      <vt:lpstr>Avenir Next LT Pro</vt:lpstr>
      <vt:lpstr>Avenir Next LT Pro Demi</vt:lpstr>
      <vt:lpstr>Calibri</vt:lpstr>
      <vt:lpstr>Calibri Light</vt:lpstr>
      <vt:lpstr>Georgia</vt:lpstr>
      <vt:lpstr>Open Sans</vt:lpstr>
      <vt:lpstr>Roboto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Tawil, Bilal H.</dc:creator>
  <cp:lastModifiedBy>Lichliter, Royanne L.</cp:lastModifiedBy>
  <cp:revision>66</cp:revision>
  <dcterms:created xsi:type="dcterms:W3CDTF">2022-10-26T14:38:02Z</dcterms:created>
  <dcterms:modified xsi:type="dcterms:W3CDTF">2024-10-15T17:54:51Z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0x0101009DDD00C0C717BD4B9FFEE1CBF5ED6A5E</vt:lpwstr>
  </property>
</Properties>
</file>